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59" r:id="rId3"/>
    <p:sldId id="276" r:id="rId4"/>
    <p:sldId id="271" r:id="rId5"/>
    <p:sldId id="260" r:id="rId6"/>
    <p:sldId id="272" r:id="rId7"/>
    <p:sldId id="262" r:id="rId8"/>
    <p:sldId id="263" r:id="rId9"/>
    <p:sldId id="261" r:id="rId10"/>
    <p:sldId id="266" r:id="rId11"/>
    <p:sldId id="264" r:id="rId12"/>
    <p:sldId id="256" r:id="rId13"/>
    <p:sldId id="265" r:id="rId14"/>
    <p:sldId id="275" r:id="rId15"/>
    <p:sldId id="267" r:id="rId16"/>
    <p:sldId id="269" r:id="rId17"/>
    <p:sldId id="277" r:id="rId18"/>
    <p:sldId id="278" r:id="rId19"/>
    <p:sldId id="273" r:id="rId20"/>
    <p:sldId id="2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DC0C95-715F-FAE3-80E2-FA531C89D361}" name="Marjorie Philips" initials="MP" userId="S::MPhilips@lspower.com::71f42a52-7594-4b75-b302-8fafc9067bb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18A9D-CD72-437B-9847-8976DA9B4035}" v="12" dt="2025-10-30T14:32:13.067"/>
    <p1510:client id="{5E693A54-144A-476E-AD0A-CCFF8F2FEDA7}" v="362" dt="2025-10-30T17:32:30.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13F9-92DB-46C2-BDFF-F5877F4B5607}" type="doc">
      <dgm:prSet loTypeId="urn:microsoft.com/office/officeart/2005/8/layout/cycle8" loCatId="cycle" qsTypeId="urn:microsoft.com/office/officeart/2005/8/quickstyle/simple1" qsCatId="simple" csTypeId="urn:microsoft.com/office/officeart/2005/8/colors/accent1_2" csCatId="accent1" phldr="1"/>
      <dgm:spPr/>
    </dgm:pt>
    <dgm:pt modelId="{B2DC6E43-7062-4C6E-B21A-140F49D09B45}">
      <dgm:prSet phldrT="[Text]"/>
      <dgm:spPr/>
      <dgm:t>
        <a:bodyPr/>
        <a:lstStyle/>
        <a:p>
          <a:pPr>
            <a:buNone/>
          </a:pPr>
          <a:r>
            <a:rPr lang="en-US" b="1"/>
            <a:t>Load Forecasting Robustness</a:t>
          </a:r>
          <a:r>
            <a:rPr lang="en-US"/>
            <a:t> → Ensures accurate demand signal</a:t>
          </a:r>
        </a:p>
      </dgm:t>
    </dgm:pt>
    <dgm:pt modelId="{8634F086-AD1E-49CD-85CD-062523982C8D}" type="parTrans" cxnId="{3841A4C5-34CF-4317-91F9-9A429EBE01E2}">
      <dgm:prSet/>
      <dgm:spPr/>
      <dgm:t>
        <a:bodyPr/>
        <a:lstStyle/>
        <a:p>
          <a:endParaRPr lang="en-US"/>
        </a:p>
      </dgm:t>
    </dgm:pt>
    <dgm:pt modelId="{BF4BE0D3-6AAC-4E35-AD7F-31401809B103}" type="sibTrans" cxnId="{3841A4C5-34CF-4317-91F9-9A429EBE01E2}">
      <dgm:prSet/>
      <dgm:spPr/>
      <dgm:t>
        <a:bodyPr/>
        <a:lstStyle/>
        <a:p>
          <a:endParaRPr lang="en-US"/>
        </a:p>
      </dgm:t>
    </dgm:pt>
    <dgm:pt modelId="{64712D6B-B5A5-40D0-974A-40ACA4721F1D}">
      <dgm:prSet/>
      <dgm:spPr/>
      <dgm:t>
        <a:bodyPr/>
        <a:lstStyle/>
        <a:p>
          <a:pPr>
            <a:buFont typeface="+mj-lt"/>
            <a:buAutoNum type="arabicPeriod"/>
          </a:pPr>
          <a:r>
            <a:rPr lang="en-US" b="1">
              <a:latin typeface="DM Sans"/>
            </a:rPr>
            <a:t>10-Month</a:t>
          </a:r>
          <a:r>
            <a:rPr lang="en-US" b="1"/>
            <a:t> Interconnection</a:t>
          </a:r>
          <a:r>
            <a:rPr lang="en-US"/>
            <a:t> → Accelerates supply entry</a:t>
          </a:r>
        </a:p>
      </dgm:t>
    </dgm:pt>
    <dgm:pt modelId="{2B37FB1F-B229-4802-BB91-DCE04200F2DB}" type="parTrans" cxnId="{54740535-8788-4306-86BD-A15A7D5AA1C4}">
      <dgm:prSet/>
      <dgm:spPr/>
      <dgm:t>
        <a:bodyPr/>
        <a:lstStyle/>
        <a:p>
          <a:endParaRPr lang="en-US"/>
        </a:p>
      </dgm:t>
    </dgm:pt>
    <dgm:pt modelId="{AF1D621F-06B4-43E6-82B9-80ECB69B7BB6}" type="sibTrans" cxnId="{54740535-8788-4306-86BD-A15A7D5AA1C4}">
      <dgm:prSet/>
      <dgm:spPr/>
      <dgm:t>
        <a:bodyPr/>
        <a:lstStyle/>
        <a:p>
          <a:endParaRPr lang="en-US"/>
        </a:p>
      </dgm:t>
    </dgm:pt>
    <dgm:pt modelId="{7BACA453-BE69-4B0B-8533-0E6609BB04D2}">
      <dgm:prSet phldrT="[Text]"/>
      <dgm:spPr/>
      <dgm:t>
        <a:bodyPr/>
        <a:lstStyle/>
        <a:p>
          <a:pPr>
            <a:buNone/>
          </a:pPr>
          <a:r>
            <a:rPr lang="en-US" b="1"/>
            <a:t>Two-Clear VRR Mechanism</a:t>
          </a:r>
          <a:r>
            <a:rPr lang="en-US"/>
            <a:t> → Protects existing consumers from price shock</a:t>
          </a:r>
        </a:p>
      </dgm:t>
    </dgm:pt>
    <dgm:pt modelId="{8B7C954F-EADF-4C86-A9C2-2E8AAD04C8CC}" type="parTrans" cxnId="{A6CF07A1-34CC-4CFC-B261-D42CF432C174}">
      <dgm:prSet/>
      <dgm:spPr/>
      <dgm:t>
        <a:bodyPr/>
        <a:lstStyle/>
        <a:p>
          <a:endParaRPr lang="en-US"/>
        </a:p>
      </dgm:t>
    </dgm:pt>
    <dgm:pt modelId="{AC98CD04-6103-45CD-BFF0-538A91F13FD5}" type="sibTrans" cxnId="{A6CF07A1-34CC-4CFC-B261-D42CF432C174}">
      <dgm:prSet/>
      <dgm:spPr/>
      <dgm:t>
        <a:bodyPr/>
        <a:lstStyle/>
        <a:p>
          <a:endParaRPr lang="en-US"/>
        </a:p>
      </dgm:t>
    </dgm:pt>
    <dgm:pt modelId="{0F4B23BE-E70F-4EDB-BB5C-75BC9594B91C}">
      <dgm:prSet/>
      <dgm:spPr/>
      <dgm:t>
        <a:bodyPr/>
        <a:lstStyle/>
        <a:p>
          <a:pPr>
            <a:buFont typeface="+mj-lt"/>
            <a:buAutoNum type="arabicPeriod"/>
          </a:pPr>
          <a:r>
            <a:rPr lang="en-US" b="1"/>
            <a:t>7-Year Price Lock</a:t>
          </a:r>
          <a:r>
            <a:rPr lang="en-US"/>
            <a:t> → Provides revenue certainty for investment</a:t>
          </a:r>
        </a:p>
      </dgm:t>
    </dgm:pt>
    <dgm:pt modelId="{7E9DF738-7D29-4E26-8E54-D420D20CB718}" type="parTrans" cxnId="{A7A4192B-EE07-442F-8156-4A6DBAD4DE41}">
      <dgm:prSet/>
      <dgm:spPr/>
      <dgm:t>
        <a:bodyPr/>
        <a:lstStyle/>
        <a:p>
          <a:endParaRPr lang="en-US"/>
        </a:p>
      </dgm:t>
    </dgm:pt>
    <dgm:pt modelId="{BC122AE7-DA1D-4B75-983D-FD4D49605776}" type="sibTrans" cxnId="{A7A4192B-EE07-442F-8156-4A6DBAD4DE41}">
      <dgm:prSet/>
      <dgm:spPr/>
      <dgm:t>
        <a:bodyPr/>
        <a:lstStyle/>
        <a:p>
          <a:endParaRPr lang="en-US"/>
        </a:p>
      </dgm:t>
    </dgm:pt>
    <dgm:pt modelId="{F24075E3-7DD2-472C-ABF4-E3A10639FF17}">
      <dgm:prSet/>
      <dgm:spPr/>
      <dgm:t>
        <a:bodyPr/>
        <a:lstStyle/>
        <a:p>
          <a:pPr>
            <a:buFont typeface="+mj-lt"/>
            <a:buAutoNum type="arabicPeriod"/>
          </a:pPr>
          <a:r>
            <a:rPr lang="en-US" b="1"/>
            <a:t>Financial Commitments</a:t>
          </a:r>
          <a:r>
            <a:rPr lang="en-US"/>
            <a:t> → Ensures accountability and maintains market incentives</a:t>
          </a:r>
        </a:p>
      </dgm:t>
    </dgm:pt>
    <dgm:pt modelId="{C64AAAC4-9946-4580-9854-B84263746FD2}" type="parTrans" cxnId="{A4DFC687-12BB-46C9-9E8A-138A9FE0677F}">
      <dgm:prSet/>
      <dgm:spPr/>
      <dgm:t>
        <a:bodyPr/>
        <a:lstStyle/>
        <a:p>
          <a:endParaRPr lang="en-US"/>
        </a:p>
      </dgm:t>
    </dgm:pt>
    <dgm:pt modelId="{B1C20FAA-BFCB-4AC5-9B5D-00FD892000CD}" type="sibTrans" cxnId="{A4DFC687-12BB-46C9-9E8A-138A9FE0677F}">
      <dgm:prSet/>
      <dgm:spPr/>
      <dgm:t>
        <a:bodyPr/>
        <a:lstStyle/>
        <a:p>
          <a:endParaRPr lang="en-US"/>
        </a:p>
      </dgm:t>
    </dgm:pt>
    <dgm:pt modelId="{4C607BA9-623F-4270-AC78-5F9608A823DE}" type="pres">
      <dgm:prSet presAssocID="{0B6213F9-92DB-46C2-BDFF-F5877F4B5607}" presName="compositeShape" presStyleCnt="0">
        <dgm:presLayoutVars>
          <dgm:chMax val="7"/>
          <dgm:dir/>
          <dgm:resizeHandles val="exact"/>
        </dgm:presLayoutVars>
      </dgm:prSet>
      <dgm:spPr/>
    </dgm:pt>
    <dgm:pt modelId="{0370FAB5-5630-4692-A151-3F8B652BD64D}" type="pres">
      <dgm:prSet presAssocID="{0B6213F9-92DB-46C2-BDFF-F5877F4B5607}" presName="wedge1" presStyleLbl="node1" presStyleIdx="0" presStyleCnt="5"/>
      <dgm:spPr/>
    </dgm:pt>
    <dgm:pt modelId="{39EB57C1-1015-4FFB-B834-C3015EB7465D}" type="pres">
      <dgm:prSet presAssocID="{0B6213F9-92DB-46C2-BDFF-F5877F4B5607}" presName="dummy1a" presStyleCnt="0"/>
      <dgm:spPr/>
    </dgm:pt>
    <dgm:pt modelId="{9C4437EA-123C-4846-A78C-751792F82EF5}" type="pres">
      <dgm:prSet presAssocID="{0B6213F9-92DB-46C2-BDFF-F5877F4B5607}" presName="dummy1b" presStyleCnt="0"/>
      <dgm:spPr/>
    </dgm:pt>
    <dgm:pt modelId="{C194497E-1487-4905-9FBC-42E5B3D82681}" type="pres">
      <dgm:prSet presAssocID="{0B6213F9-92DB-46C2-BDFF-F5877F4B5607}" presName="wedge1Tx" presStyleLbl="node1" presStyleIdx="0" presStyleCnt="5">
        <dgm:presLayoutVars>
          <dgm:chMax val="0"/>
          <dgm:chPref val="0"/>
          <dgm:bulletEnabled val="1"/>
        </dgm:presLayoutVars>
      </dgm:prSet>
      <dgm:spPr/>
    </dgm:pt>
    <dgm:pt modelId="{3F652901-8C08-4A83-B6E3-5FCC79D2D2D9}" type="pres">
      <dgm:prSet presAssocID="{0B6213F9-92DB-46C2-BDFF-F5877F4B5607}" presName="wedge2" presStyleLbl="node1" presStyleIdx="1" presStyleCnt="5"/>
      <dgm:spPr/>
    </dgm:pt>
    <dgm:pt modelId="{C000CE66-E399-4557-86CA-DC11BB3A318E}" type="pres">
      <dgm:prSet presAssocID="{0B6213F9-92DB-46C2-BDFF-F5877F4B5607}" presName="dummy2a" presStyleCnt="0"/>
      <dgm:spPr/>
    </dgm:pt>
    <dgm:pt modelId="{4FB3F19E-87B6-4084-B5FA-88746D0D29DF}" type="pres">
      <dgm:prSet presAssocID="{0B6213F9-92DB-46C2-BDFF-F5877F4B5607}" presName="dummy2b" presStyleCnt="0"/>
      <dgm:spPr/>
    </dgm:pt>
    <dgm:pt modelId="{8193032F-3BB0-4E78-AA8D-CE7EB4F8492E}" type="pres">
      <dgm:prSet presAssocID="{0B6213F9-92DB-46C2-BDFF-F5877F4B5607}" presName="wedge2Tx" presStyleLbl="node1" presStyleIdx="1" presStyleCnt="5">
        <dgm:presLayoutVars>
          <dgm:chMax val="0"/>
          <dgm:chPref val="0"/>
          <dgm:bulletEnabled val="1"/>
        </dgm:presLayoutVars>
      </dgm:prSet>
      <dgm:spPr/>
    </dgm:pt>
    <dgm:pt modelId="{625902F1-B848-4E23-AA8A-2D83158CEA96}" type="pres">
      <dgm:prSet presAssocID="{0B6213F9-92DB-46C2-BDFF-F5877F4B5607}" presName="wedge3" presStyleLbl="node1" presStyleIdx="2" presStyleCnt="5"/>
      <dgm:spPr/>
    </dgm:pt>
    <dgm:pt modelId="{1189B34D-8CB5-433B-B47A-7B4B41F61571}" type="pres">
      <dgm:prSet presAssocID="{0B6213F9-92DB-46C2-BDFF-F5877F4B5607}" presName="dummy3a" presStyleCnt="0"/>
      <dgm:spPr/>
    </dgm:pt>
    <dgm:pt modelId="{990A4D2C-E96F-4293-B42F-FA82A6518323}" type="pres">
      <dgm:prSet presAssocID="{0B6213F9-92DB-46C2-BDFF-F5877F4B5607}" presName="dummy3b" presStyleCnt="0"/>
      <dgm:spPr/>
    </dgm:pt>
    <dgm:pt modelId="{A57E22E2-D668-4DA3-9BFA-88A946D0B516}" type="pres">
      <dgm:prSet presAssocID="{0B6213F9-92DB-46C2-BDFF-F5877F4B5607}" presName="wedge3Tx" presStyleLbl="node1" presStyleIdx="2" presStyleCnt="5">
        <dgm:presLayoutVars>
          <dgm:chMax val="0"/>
          <dgm:chPref val="0"/>
          <dgm:bulletEnabled val="1"/>
        </dgm:presLayoutVars>
      </dgm:prSet>
      <dgm:spPr/>
    </dgm:pt>
    <dgm:pt modelId="{A64F0569-BB21-45DC-A8F0-340C803DE799}" type="pres">
      <dgm:prSet presAssocID="{0B6213F9-92DB-46C2-BDFF-F5877F4B5607}" presName="wedge4" presStyleLbl="node1" presStyleIdx="3" presStyleCnt="5"/>
      <dgm:spPr/>
    </dgm:pt>
    <dgm:pt modelId="{409D45A1-2438-4CAD-BFE5-57113823E10D}" type="pres">
      <dgm:prSet presAssocID="{0B6213F9-92DB-46C2-BDFF-F5877F4B5607}" presName="dummy4a" presStyleCnt="0"/>
      <dgm:spPr/>
    </dgm:pt>
    <dgm:pt modelId="{FAC37170-7F1D-4471-88C1-7249FFE80D3E}" type="pres">
      <dgm:prSet presAssocID="{0B6213F9-92DB-46C2-BDFF-F5877F4B5607}" presName="dummy4b" presStyleCnt="0"/>
      <dgm:spPr/>
    </dgm:pt>
    <dgm:pt modelId="{5B230FA6-7F21-4752-AD28-F7562E9CC2C8}" type="pres">
      <dgm:prSet presAssocID="{0B6213F9-92DB-46C2-BDFF-F5877F4B5607}" presName="wedge4Tx" presStyleLbl="node1" presStyleIdx="3" presStyleCnt="5">
        <dgm:presLayoutVars>
          <dgm:chMax val="0"/>
          <dgm:chPref val="0"/>
          <dgm:bulletEnabled val="1"/>
        </dgm:presLayoutVars>
      </dgm:prSet>
      <dgm:spPr/>
    </dgm:pt>
    <dgm:pt modelId="{0BFEBFA9-6457-4B6A-A517-95EDB7277841}" type="pres">
      <dgm:prSet presAssocID="{0B6213F9-92DB-46C2-BDFF-F5877F4B5607}" presName="wedge5" presStyleLbl="node1" presStyleIdx="4" presStyleCnt="5"/>
      <dgm:spPr/>
    </dgm:pt>
    <dgm:pt modelId="{DACDD0B5-59C6-45B1-81CA-6CB010E9128C}" type="pres">
      <dgm:prSet presAssocID="{0B6213F9-92DB-46C2-BDFF-F5877F4B5607}" presName="dummy5a" presStyleCnt="0"/>
      <dgm:spPr/>
    </dgm:pt>
    <dgm:pt modelId="{9BE5003A-0060-48A9-BD3F-FA31719DC6ED}" type="pres">
      <dgm:prSet presAssocID="{0B6213F9-92DB-46C2-BDFF-F5877F4B5607}" presName="dummy5b" presStyleCnt="0"/>
      <dgm:spPr/>
    </dgm:pt>
    <dgm:pt modelId="{18C83DAA-A4AD-43FD-A547-5EF5D7E846C6}" type="pres">
      <dgm:prSet presAssocID="{0B6213F9-92DB-46C2-BDFF-F5877F4B5607}" presName="wedge5Tx" presStyleLbl="node1" presStyleIdx="4" presStyleCnt="5">
        <dgm:presLayoutVars>
          <dgm:chMax val="0"/>
          <dgm:chPref val="0"/>
          <dgm:bulletEnabled val="1"/>
        </dgm:presLayoutVars>
      </dgm:prSet>
      <dgm:spPr/>
    </dgm:pt>
    <dgm:pt modelId="{160C66B5-FFD4-4861-B173-7377DB02779F}" type="pres">
      <dgm:prSet presAssocID="{BF4BE0D3-6AAC-4E35-AD7F-31401809B103}" presName="arrowWedge1" presStyleLbl="fgSibTrans2D1" presStyleIdx="0" presStyleCnt="5"/>
      <dgm:spPr/>
    </dgm:pt>
    <dgm:pt modelId="{71ED4653-F341-4A08-B190-A1589C78C9ED}" type="pres">
      <dgm:prSet presAssocID="{AC98CD04-6103-45CD-BFF0-538A91F13FD5}" presName="arrowWedge2" presStyleLbl="fgSibTrans2D1" presStyleIdx="1" presStyleCnt="5"/>
      <dgm:spPr/>
    </dgm:pt>
    <dgm:pt modelId="{D3AA6683-4D2C-4F74-9594-9D58D664961F}" type="pres">
      <dgm:prSet presAssocID="{AF1D621F-06B4-43E6-82B9-80ECB69B7BB6}" presName="arrowWedge3" presStyleLbl="fgSibTrans2D1" presStyleIdx="2" presStyleCnt="5"/>
      <dgm:spPr/>
    </dgm:pt>
    <dgm:pt modelId="{A639B46E-9320-4863-BC30-26ED507B09B2}" type="pres">
      <dgm:prSet presAssocID="{BC122AE7-DA1D-4B75-983D-FD4D49605776}" presName="arrowWedge4" presStyleLbl="fgSibTrans2D1" presStyleIdx="3" presStyleCnt="5"/>
      <dgm:spPr/>
    </dgm:pt>
    <dgm:pt modelId="{93989C6C-8420-460B-9F62-DDFC32508CB0}" type="pres">
      <dgm:prSet presAssocID="{B1C20FAA-BFCB-4AC5-9B5D-00FD892000CD}" presName="arrowWedge5" presStyleLbl="fgSibTrans2D1" presStyleIdx="4" presStyleCnt="5"/>
      <dgm:spPr/>
    </dgm:pt>
  </dgm:ptLst>
  <dgm:cxnLst>
    <dgm:cxn modelId="{524D0C17-DD4C-4760-A7AA-902280746E84}" type="presOf" srcId="{0F4B23BE-E70F-4EDB-BB5C-75BC9594B91C}" destId="{A64F0569-BB21-45DC-A8F0-340C803DE799}" srcOrd="0" destOrd="0" presId="urn:microsoft.com/office/officeart/2005/8/layout/cycle8"/>
    <dgm:cxn modelId="{A7A4192B-EE07-442F-8156-4A6DBAD4DE41}" srcId="{0B6213F9-92DB-46C2-BDFF-F5877F4B5607}" destId="{0F4B23BE-E70F-4EDB-BB5C-75BC9594B91C}" srcOrd="3" destOrd="0" parTransId="{7E9DF738-7D29-4E26-8E54-D420D20CB718}" sibTransId="{BC122AE7-DA1D-4B75-983D-FD4D49605776}"/>
    <dgm:cxn modelId="{7D53B434-1689-4F8C-AC6B-67DE11A23D3F}" type="presOf" srcId="{B2DC6E43-7062-4C6E-B21A-140F49D09B45}" destId="{0370FAB5-5630-4692-A151-3F8B652BD64D}" srcOrd="0" destOrd="0" presId="urn:microsoft.com/office/officeart/2005/8/layout/cycle8"/>
    <dgm:cxn modelId="{54740535-8788-4306-86BD-A15A7D5AA1C4}" srcId="{0B6213F9-92DB-46C2-BDFF-F5877F4B5607}" destId="{64712D6B-B5A5-40D0-974A-40ACA4721F1D}" srcOrd="2" destOrd="0" parTransId="{2B37FB1F-B229-4802-BB91-DCE04200F2DB}" sibTransId="{AF1D621F-06B4-43E6-82B9-80ECB69B7BB6}"/>
    <dgm:cxn modelId="{4DD65972-2089-48EC-8B0B-186540A3E10D}" type="presOf" srcId="{0F4B23BE-E70F-4EDB-BB5C-75BC9594B91C}" destId="{5B230FA6-7F21-4752-AD28-F7562E9CC2C8}" srcOrd="1" destOrd="0" presId="urn:microsoft.com/office/officeart/2005/8/layout/cycle8"/>
    <dgm:cxn modelId="{705E4A78-7FC0-4136-967C-2D68D0114D0A}" type="presOf" srcId="{B2DC6E43-7062-4C6E-B21A-140F49D09B45}" destId="{C194497E-1487-4905-9FBC-42E5B3D82681}" srcOrd="1" destOrd="0" presId="urn:microsoft.com/office/officeart/2005/8/layout/cycle8"/>
    <dgm:cxn modelId="{A4DFC687-12BB-46C9-9E8A-138A9FE0677F}" srcId="{0B6213F9-92DB-46C2-BDFF-F5877F4B5607}" destId="{F24075E3-7DD2-472C-ABF4-E3A10639FF17}" srcOrd="4" destOrd="0" parTransId="{C64AAAC4-9946-4580-9854-B84263746FD2}" sibTransId="{B1C20FAA-BFCB-4AC5-9B5D-00FD892000CD}"/>
    <dgm:cxn modelId="{69DA3D8E-B050-4793-A543-BD59A16D0744}" type="presOf" srcId="{64712D6B-B5A5-40D0-974A-40ACA4721F1D}" destId="{625902F1-B848-4E23-AA8A-2D83158CEA96}" srcOrd="0" destOrd="0" presId="urn:microsoft.com/office/officeart/2005/8/layout/cycle8"/>
    <dgm:cxn modelId="{4F6F8C96-0406-4739-B671-A377A31F02A6}" type="presOf" srcId="{7BACA453-BE69-4B0B-8533-0E6609BB04D2}" destId="{8193032F-3BB0-4E78-AA8D-CE7EB4F8492E}" srcOrd="1" destOrd="0" presId="urn:microsoft.com/office/officeart/2005/8/layout/cycle8"/>
    <dgm:cxn modelId="{D1E2029B-8BB4-48F9-A144-8A4C31662078}" type="presOf" srcId="{0B6213F9-92DB-46C2-BDFF-F5877F4B5607}" destId="{4C607BA9-623F-4270-AC78-5F9608A823DE}" srcOrd="0" destOrd="0" presId="urn:microsoft.com/office/officeart/2005/8/layout/cycle8"/>
    <dgm:cxn modelId="{41A9089D-1CF0-4BAA-8C7B-6169875EA04D}" type="presOf" srcId="{7BACA453-BE69-4B0B-8533-0E6609BB04D2}" destId="{3F652901-8C08-4A83-B6E3-5FCC79D2D2D9}" srcOrd="0" destOrd="0" presId="urn:microsoft.com/office/officeart/2005/8/layout/cycle8"/>
    <dgm:cxn modelId="{A6CF07A1-34CC-4CFC-B261-D42CF432C174}" srcId="{0B6213F9-92DB-46C2-BDFF-F5877F4B5607}" destId="{7BACA453-BE69-4B0B-8533-0E6609BB04D2}" srcOrd="1" destOrd="0" parTransId="{8B7C954F-EADF-4C86-A9C2-2E8AAD04C8CC}" sibTransId="{AC98CD04-6103-45CD-BFF0-538A91F13FD5}"/>
    <dgm:cxn modelId="{A1DEC8B8-8F12-4D14-90D0-CA6207393423}" type="presOf" srcId="{F24075E3-7DD2-472C-ABF4-E3A10639FF17}" destId="{18C83DAA-A4AD-43FD-A547-5EF5D7E846C6}" srcOrd="1" destOrd="0" presId="urn:microsoft.com/office/officeart/2005/8/layout/cycle8"/>
    <dgm:cxn modelId="{3841A4C5-34CF-4317-91F9-9A429EBE01E2}" srcId="{0B6213F9-92DB-46C2-BDFF-F5877F4B5607}" destId="{B2DC6E43-7062-4C6E-B21A-140F49D09B45}" srcOrd="0" destOrd="0" parTransId="{8634F086-AD1E-49CD-85CD-062523982C8D}" sibTransId="{BF4BE0D3-6AAC-4E35-AD7F-31401809B103}"/>
    <dgm:cxn modelId="{31D93DC9-1A1B-4D5E-A214-25F0865618C2}" type="presOf" srcId="{64712D6B-B5A5-40D0-974A-40ACA4721F1D}" destId="{A57E22E2-D668-4DA3-9BFA-88A946D0B516}" srcOrd="1" destOrd="0" presId="urn:microsoft.com/office/officeart/2005/8/layout/cycle8"/>
    <dgm:cxn modelId="{C9D695F8-615C-48D3-BDA5-9BE69525EEB9}" type="presOf" srcId="{F24075E3-7DD2-472C-ABF4-E3A10639FF17}" destId="{0BFEBFA9-6457-4B6A-A517-95EDB7277841}" srcOrd="0" destOrd="0" presId="urn:microsoft.com/office/officeart/2005/8/layout/cycle8"/>
    <dgm:cxn modelId="{CFB7F564-6E64-40B8-9E67-E20ACBA53C5A}" type="presParOf" srcId="{4C607BA9-623F-4270-AC78-5F9608A823DE}" destId="{0370FAB5-5630-4692-A151-3F8B652BD64D}" srcOrd="0" destOrd="0" presId="urn:microsoft.com/office/officeart/2005/8/layout/cycle8"/>
    <dgm:cxn modelId="{0CD27955-6FC0-459F-9B4F-6E55BA7C5FFE}" type="presParOf" srcId="{4C607BA9-623F-4270-AC78-5F9608A823DE}" destId="{39EB57C1-1015-4FFB-B834-C3015EB7465D}" srcOrd="1" destOrd="0" presId="urn:microsoft.com/office/officeart/2005/8/layout/cycle8"/>
    <dgm:cxn modelId="{F76F48A3-EEBF-4731-B951-8153F40EC55A}" type="presParOf" srcId="{4C607BA9-623F-4270-AC78-5F9608A823DE}" destId="{9C4437EA-123C-4846-A78C-751792F82EF5}" srcOrd="2" destOrd="0" presId="urn:microsoft.com/office/officeart/2005/8/layout/cycle8"/>
    <dgm:cxn modelId="{6C512848-C494-4C56-BA17-06E3C6BDAB31}" type="presParOf" srcId="{4C607BA9-623F-4270-AC78-5F9608A823DE}" destId="{C194497E-1487-4905-9FBC-42E5B3D82681}" srcOrd="3" destOrd="0" presId="urn:microsoft.com/office/officeart/2005/8/layout/cycle8"/>
    <dgm:cxn modelId="{FA63B8B1-6080-4CEE-A181-503C9033CCEF}" type="presParOf" srcId="{4C607BA9-623F-4270-AC78-5F9608A823DE}" destId="{3F652901-8C08-4A83-B6E3-5FCC79D2D2D9}" srcOrd="4" destOrd="0" presId="urn:microsoft.com/office/officeart/2005/8/layout/cycle8"/>
    <dgm:cxn modelId="{BDEF0C9C-19AA-4ED2-B63D-883688E141DF}" type="presParOf" srcId="{4C607BA9-623F-4270-AC78-5F9608A823DE}" destId="{C000CE66-E399-4557-86CA-DC11BB3A318E}" srcOrd="5" destOrd="0" presId="urn:microsoft.com/office/officeart/2005/8/layout/cycle8"/>
    <dgm:cxn modelId="{493CA54A-9488-4EDC-96A8-653131D905FE}" type="presParOf" srcId="{4C607BA9-623F-4270-AC78-5F9608A823DE}" destId="{4FB3F19E-87B6-4084-B5FA-88746D0D29DF}" srcOrd="6" destOrd="0" presId="urn:microsoft.com/office/officeart/2005/8/layout/cycle8"/>
    <dgm:cxn modelId="{5993AF3E-D7E9-4C58-B5BC-96596E42949E}" type="presParOf" srcId="{4C607BA9-623F-4270-AC78-5F9608A823DE}" destId="{8193032F-3BB0-4E78-AA8D-CE7EB4F8492E}" srcOrd="7" destOrd="0" presId="urn:microsoft.com/office/officeart/2005/8/layout/cycle8"/>
    <dgm:cxn modelId="{980ECBAF-76D3-4652-B090-0BEECA9A374B}" type="presParOf" srcId="{4C607BA9-623F-4270-AC78-5F9608A823DE}" destId="{625902F1-B848-4E23-AA8A-2D83158CEA96}" srcOrd="8" destOrd="0" presId="urn:microsoft.com/office/officeart/2005/8/layout/cycle8"/>
    <dgm:cxn modelId="{632DFCC9-6383-4FDB-A177-8D44743EDA93}" type="presParOf" srcId="{4C607BA9-623F-4270-AC78-5F9608A823DE}" destId="{1189B34D-8CB5-433B-B47A-7B4B41F61571}" srcOrd="9" destOrd="0" presId="urn:microsoft.com/office/officeart/2005/8/layout/cycle8"/>
    <dgm:cxn modelId="{5E0720A1-1BC7-458C-A05F-227AA862F2EF}" type="presParOf" srcId="{4C607BA9-623F-4270-AC78-5F9608A823DE}" destId="{990A4D2C-E96F-4293-B42F-FA82A6518323}" srcOrd="10" destOrd="0" presId="urn:microsoft.com/office/officeart/2005/8/layout/cycle8"/>
    <dgm:cxn modelId="{893D50EA-3FFD-4A30-B9E0-BCDA3AD464E1}" type="presParOf" srcId="{4C607BA9-623F-4270-AC78-5F9608A823DE}" destId="{A57E22E2-D668-4DA3-9BFA-88A946D0B516}" srcOrd="11" destOrd="0" presId="urn:microsoft.com/office/officeart/2005/8/layout/cycle8"/>
    <dgm:cxn modelId="{5C88579A-91FF-422B-B811-BDCD81C7EC4C}" type="presParOf" srcId="{4C607BA9-623F-4270-AC78-5F9608A823DE}" destId="{A64F0569-BB21-45DC-A8F0-340C803DE799}" srcOrd="12" destOrd="0" presId="urn:microsoft.com/office/officeart/2005/8/layout/cycle8"/>
    <dgm:cxn modelId="{54770CE6-70FD-4107-8F97-E8E84EC588A2}" type="presParOf" srcId="{4C607BA9-623F-4270-AC78-5F9608A823DE}" destId="{409D45A1-2438-4CAD-BFE5-57113823E10D}" srcOrd="13" destOrd="0" presId="urn:microsoft.com/office/officeart/2005/8/layout/cycle8"/>
    <dgm:cxn modelId="{E160B570-D643-469A-9557-A771D945DD01}" type="presParOf" srcId="{4C607BA9-623F-4270-AC78-5F9608A823DE}" destId="{FAC37170-7F1D-4471-88C1-7249FFE80D3E}" srcOrd="14" destOrd="0" presId="urn:microsoft.com/office/officeart/2005/8/layout/cycle8"/>
    <dgm:cxn modelId="{701E7C61-77FF-4FE9-8C37-700C221F3B58}" type="presParOf" srcId="{4C607BA9-623F-4270-AC78-5F9608A823DE}" destId="{5B230FA6-7F21-4752-AD28-F7562E9CC2C8}" srcOrd="15" destOrd="0" presId="urn:microsoft.com/office/officeart/2005/8/layout/cycle8"/>
    <dgm:cxn modelId="{1FB5C712-3BD4-4715-80F3-2C0FCAFF7833}" type="presParOf" srcId="{4C607BA9-623F-4270-AC78-5F9608A823DE}" destId="{0BFEBFA9-6457-4B6A-A517-95EDB7277841}" srcOrd="16" destOrd="0" presId="urn:microsoft.com/office/officeart/2005/8/layout/cycle8"/>
    <dgm:cxn modelId="{4F3586FD-F43E-4D14-A07A-A6DF8652C86D}" type="presParOf" srcId="{4C607BA9-623F-4270-AC78-5F9608A823DE}" destId="{DACDD0B5-59C6-45B1-81CA-6CB010E9128C}" srcOrd="17" destOrd="0" presId="urn:microsoft.com/office/officeart/2005/8/layout/cycle8"/>
    <dgm:cxn modelId="{0973B4C3-BCDA-4E23-BFDD-EF6B502D25D8}" type="presParOf" srcId="{4C607BA9-623F-4270-AC78-5F9608A823DE}" destId="{9BE5003A-0060-48A9-BD3F-FA31719DC6ED}" srcOrd="18" destOrd="0" presId="urn:microsoft.com/office/officeart/2005/8/layout/cycle8"/>
    <dgm:cxn modelId="{F51302D0-A99A-44D7-A9C9-8B5A8D6FB76B}" type="presParOf" srcId="{4C607BA9-623F-4270-AC78-5F9608A823DE}" destId="{18C83DAA-A4AD-43FD-A547-5EF5D7E846C6}" srcOrd="19" destOrd="0" presId="urn:microsoft.com/office/officeart/2005/8/layout/cycle8"/>
    <dgm:cxn modelId="{2B11AEDE-A92B-4866-9616-4FA2B449D873}" type="presParOf" srcId="{4C607BA9-623F-4270-AC78-5F9608A823DE}" destId="{160C66B5-FFD4-4861-B173-7377DB02779F}" srcOrd="20" destOrd="0" presId="urn:microsoft.com/office/officeart/2005/8/layout/cycle8"/>
    <dgm:cxn modelId="{CB4E293E-C7D8-4A2C-877B-DCB170CB6AF2}" type="presParOf" srcId="{4C607BA9-623F-4270-AC78-5F9608A823DE}" destId="{71ED4653-F341-4A08-B190-A1589C78C9ED}" srcOrd="21" destOrd="0" presId="urn:microsoft.com/office/officeart/2005/8/layout/cycle8"/>
    <dgm:cxn modelId="{CD43FED1-164D-4811-8CB7-7DD7E906C8B2}" type="presParOf" srcId="{4C607BA9-623F-4270-AC78-5F9608A823DE}" destId="{D3AA6683-4D2C-4F74-9594-9D58D664961F}" srcOrd="22" destOrd="0" presId="urn:microsoft.com/office/officeart/2005/8/layout/cycle8"/>
    <dgm:cxn modelId="{287E520D-69D5-437B-8B3E-60D7494E4788}" type="presParOf" srcId="{4C607BA9-623F-4270-AC78-5F9608A823DE}" destId="{A639B46E-9320-4863-BC30-26ED507B09B2}" srcOrd="23" destOrd="0" presId="urn:microsoft.com/office/officeart/2005/8/layout/cycle8"/>
    <dgm:cxn modelId="{B54CC15A-67F2-493C-999B-2692ED3415EB}" type="presParOf" srcId="{4C607BA9-623F-4270-AC78-5F9608A823DE}" destId="{93989C6C-8420-460B-9F62-DDFC32508CB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37222-0C3B-4DE3-8AFF-70C643B841C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F9E8AF2-7846-41FE-B85C-F75346EDAA91}">
      <dgm:prSet phldrT="[Text]"/>
      <dgm:spPr/>
      <dgm:t>
        <a:bodyPr/>
        <a:lstStyle/>
        <a:p>
          <a:r>
            <a:rPr lang="en-US"/>
            <a:t>Clear 1 Auction Revenue</a:t>
          </a:r>
        </a:p>
      </dgm:t>
    </dgm:pt>
    <dgm:pt modelId="{70C5F085-B53D-40EB-8A91-8434E966736B}" type="parTrans" cxnId="{E18F62D9-3934-404D-8797-8D6C82F7543B}">
      <dgm:prSet/>
      <dgm:spPr/>
      <dgm:t>
        <a:bodyPr/>
        <a:lstStyle/>
        <a:p>
          <a:endParaRPr lang="en-US"/>
        </a:p>
      </dgm:t>
    </dgm:pt>
    <dgm:pt modelId="{598D248F-A33A-4ECA-93D2-390B75EC4C7E}" type="sibTrans" cxnId="{E18F62D9-3934-404D-8797-8D6C82F7543B}">
      <dgm:prSet/>
      <dgm:spPr/>
      <dgm:t>
        <a:bodyPr/>
        <a:lstStyle/>
        <a:p>
          <a:endParaRPr lang="en-US"/>
        </a:p>
      </dgm:t>
    </dgm:pt>
    <dgm:pt modelId="{629647B3-CDF1-4A9E-B34A-0B5FDE27CBAC}">
      <dgm:prSet phldrT="[Text]"/>
      <dgm:spPr/>
      <dgm:t>
        <a:bodyPr/>
        <a:lstStyle/>
        <a:p>
          <a:r>
            <a:rPr lang="en-US"/>
            <a:t>Clear 2 Entry Fees</a:t>
          </a:r>
        </a:p>
      </dgm:t>
    </dgm:pt>
    <dgm:pt modelId="{BA66B6B4-47FF-4A77-B2AA-493046B8F100}" type="parTrans" cxnId="{915F4E22-DAAD-40D2-89C4-E6DD3E1CC055}">
      <dgm:prSet/>
      <dgm:spPr/>
      <dgm:t>
        <a:bodyPr/>
        <a:lstStyle/>
        <a:p>
          <a:endParaRPr lang="en-US"/>
        </a:p>
      </dgm:t>
    </dgm:pt>
    <dgm:pt modelId="{C3EA93E6-2A17-466F-9392-33405E072A4F}" type="sibTrans" cxnId="{915F4E22-DAAD-40D2-89C4-E6DD3E1CC055}">
      <dgm:prSet/>
      <dgm:spPr/>
      <dgm:t>
        <a:bodyPr/>
        <a:lstStyle/>
        <a:p>
          <a:endParaRPr lang="en-US"/>
        </a:p>
      </dgm:t>
    </dgm:pt>
    <dgm:pt modelId="{2A0DDDFB-CC97-4726-B88E-02710EADB491}">
      <dgm:prSet phldrT="[Text]" custT="1"/>
      <dgm:spPr/>
      <dgm:t>
        <a:bodyPr/>
        <a:lstStyle/>
        <a:p>
          <a:r>
            <a:rPr lang="en-US" sz="1800"/>
            <a:t>Auction Revenues Available for Supply Compensation</a:t>
          </a:r>
        </a:p>
      </dgm:t>
    </dgm:pt>
    <dgm:pt modelId="{38F89619-1E92-4484-900A-35C39FECF921}" type="parTrans" cxnId="{4E2B9828-506B-4E44-A3B9-30E3B55E05B3}">
      <dgm:prSet/>
      <dgm:spPr/>
      <dgm:t>
        <a:bodyPr/>
        <a:lstStyle/>
        <a:p>
          <a:endParaRPr lang="en-US"/>
        </a:p>
      </dgm:t>
    </dgm:pt>
    <dgm:pt modelId="{26945719-4E8A-44C5-BCEA-C42DD3F76540}" type="sibTrans" cxnId="{4E2B9828-506B-4E44-A3B9-30E3B55E05B3}">
      <dgm:prSet/>
      <dgm:spPr/>
      <dgm:t>
        <a:bodyPr/>
        <a:lstStyle/>
        <a:p>
          <a:endParaRPr lang="en-US"/>
        </a:p>
      </dgm:t>
    </dgm:pt>
    <dgm:pt modelId="{7216FBB9-D112-46CD-A08C-A2B1DD87927A}">
      <dgm:prSet phldrT="[Text]" custT="1"/>
      <dgm:spPr/>
      <dgm:t>
        <a:bodyPr/>
        <a:lstStyle/>
        <a:p>
          <a:r>
            <a:rPr lang="en-US" sz="1400"/>
            <a:t>Pay </a:t>
          </a:r>
          <a:r>
            <a:rPr lang="en-US" sz="1400" err="1"/>
            <a:t>prorata</a:t>
          </a:r>
          <a:r>
            <a:rPr lang="en-US" sz="1400"/>
            <a:t> to all supply for Revenues up to VRR Curve Price Cap</a:t>
          </a:r>
        </a:p>
      </dgm:t>
    </dgm:pt>
    <dgm:pt modelId="{324280DB-996A-498C-BCE7-9BFE747580FF}" type="parTrans" cxnId="{09C1B8E1-DF9F-4643-A201-126F2C47A582}">
      <dgm:prSet/>
      <dgm:spPr/>
      <dgm:t>
        <a:bodyPr/>
        <a:lstStyle/>
        <a:p>
          <a:endParaRPr lang="en-US"/>
        </a:p>
      </dgm:t>
    </dgm:pt>
    <dgm:pt modelId="{BDD806CE-7B19-41BE-B863-132ECB53B585}" type="sibTrans" cxnId="{09C1B8E1-DF9F-4643-A201-126F2C47A582}">
      <dgm:prSet/>
      <dgm:spPr/>
      <dgm:t>
        <a:bodyPr/>
        <a:lstStyle/>
        <a:p>
          <a:endParaRPr lang="en-US"/>
        </a:p>
      </dgm:t>
    </dgm:pt>
    <dgm:pt modelId="{B7761861-C430-49EF-8C7F-5311F4227F50}">
      <dgm:prSet phldrT="[Text]" custT="1"/>
      <dgm:spPr/>
      <dgm:t>
        <a:bodyPr/>
        <a:lstStyle/>
        <a:p>
          <a:r>
            <a:rPr lang="en-US" sz="1400"/>
            <a:t>Any remaining revenues paid </a:t>
          </a:r>
          <a:r>
            <a:rPr lang="en-US" sz="1400" err="1"/>
            <a:t>prorata</a:t>
          </a:r>
          <a:r>
            <a:rPr lang="en-US" sz="1400"/>
            <a:t> to Clear 1 Loads to offset Clear 1 Auction Obligation</a:t>
          </a:r>
        </a:p>
      </dgm:t>
    </dgm:pt>
    <dgm:pt modelId="{38D053BB-D303-485C-8556-0C211199F2DE}" type="parTrans" cxnId="{F2362689-0897-40B7-B1C0-348E78272E6A}">
      <dgm:prSet/>
      <dgm:spPr/>
      <dgm:t>
        <a:bodyPr/>
        <a:lstStyle/>
        <a:p>
          <a:endParaRPr lang="en-US"/>
        </a:p>
      </dgm:t>
    </dgm:pt>
    <dgm:pt modelId="{097CA50F-72C6-412D-8557-E422494DCA0C}" type="sibTrans" cxnId="{F2362689-0897-40B7-B1C0-348E78272E6A}">
      <dgm:prSet/>
      <dgm:spPr/>
      <dgm:t>
        <a:bodyPr/>
        <a:lstStyle/>
        <a:p>
          <a:endParaRPr lang="en-US"/>
        </a:p>
      </dgm:t>
    </dgm:pt>
    <dgm:pt modelId="{06A13B6D-A3EC-4F81-AD25-7A5E90EAA644}" type="pres">
      <dgm:prSet presAssocID="{66D37222-0C3B-4DE3-8AFF-70C643B841CE}" presName="Name0" presStyleCnt="0">
        <dgm:presLayoutVars>
          <dgm:chMax val="4"/>
          <dgm:resizeHandles val="exact"/>
        </dgm:presLayoutVars>
      </dgm:prSet>
      <dgm:spPr/>
    </dgm:pt>
    <dgm:pt modelId="{704E2C54-8EF3-4340-8091-DACAEE419C88}" type="pres">
      <dgm:prSet presAssocID="{66D37222-0C3B-4DE3-8AFF-70C643B841CE}" presName="ellipse" presStyleLbl="trBgShp" presStyleIdx="0" presStyleCnt="1"/>
      <dgm:spPr/>
    </dgm:pt>
    <dgm:pt modelId="{6165858B-E265-46AC-B8A9-D9BBAEB06C2D}" type="pres">
      <dgm:prSet presAssocID="{66D37222-0C3B-4DE3-8AFF-70C643B841CE}" presName="arrow1" presStyleLbl="fgShp" presStyleIdx="0" presStyleCnt="1"/>
      <dgm:spPr/>
    </dgm:pt>
    <dgm:pt modelId="{3A739689-92A9-4AFE-B7B2-493715CB9F9F}" type="pres">
      <dgm:prSet presAssocID="{66D37222-0C3B-4DE3-8AFF-70C643B841CE}" presName="rectangle" presStyleLbl="revTx" presStyleIdx="0" presStyleCnt="1" custScaleX="223192">
        <dgm:presLayoutVars>
          <dgm:bulletEnabled val="1"/>
        </dgm:presLayoutVars>
      </dgm:prSet>
      <dgm:spPr/>
    </dgm:pt>
    <dgm:pt modelId="{ACC0855E-1518-4EA1-AD70-DEC4A766CF82}" type="pres">
      <dgm:prSet presAssocID="{629647B3-CDF1-4A9E-B34A-0B5FDE27CBAC}" presName="item1" presStyleLbl="node1" presStyleIdx="0" presStyleCnt="2">
        <dgm:presLayoutVars>
          <dgm:bulletEnabled val="1"/>
        </dgm:presLayoutVars>
      </dgm:prSet>
      <dgm:spPr/>
    </dgm:pt>
    <dgm:pt modelId="{6F7C5BB3-EA80-4A7B-8745-EC9232EA3D76}" type="pres">
      <dgm:prSet presAssocID="{2A0DDDFB-CC97-4726-B88E-02710EADB491}" presName="item2" presStyleLbl="node1" presStyleIdx="1" presStyleCnt="2">
        <dgm:presLayoutVars>
          <dgm:bulletEnabled val="1"/>
        </dgm:presLayoutVars>
      </dgm:prSet>
      <dgm:spPr/>
    </dgm:pt>
    <dgm:pt modelId="{39895A0E-DE47-4C06-A3E1-AF2B47DAC739}" type="pres">
      <dgm:prSet presAssocID="{66D37222-0C3B-4DE3-8AFF-70C643B841CE}" presName="funnel" presStyleLbl="trAlignAcc1" presStyleIdx="0" presStyleCnt="1"/>
      <dgm:spPr/>
    </dgm:pt>
  </dgm:ptLst>
  <dgm:cxnLst>
    <dgm:cxn modelId="{915F4E22-DAAD-40D2-89C4-E6DD3E1CC055}" srcId="{66D37222-0C3B-4DE3-8AFF-70C643B841CE}" destId="{629647B3-CDF1-4A9E-B34A-0B5FDE27CBAC}" srcOrd="1" destOrd="0" parTransId="{BA66B6B4-47FF-4A77-B2AA-493046B8F100}" sibTransId="{C3EA93E6-2A17-466F-9392-33405E072A4F}"/>
    <dgm:cxn modelId="{4E2B9828-506B-4E44-A3B9-30E3B55E05B3}" srcId="{66D37222-0C3B-4DE3-8AFF-70C643B841CE}" destId="{2A0DDDFB-CC97-4726-B88E-02710EADB491}" srcOrd="2" destOrd="0" parTransId="{38F89619-1E92-4484-900A-35C39FECF921}" sibTransId="{26945719-4E8A-44C5-BCEA-C42DD3F76540}"/>
    <dgm:cxn modelId="{D2593F49-F73B-4F37-97B3-2F2CF408EE83}" type="presOf" srcId="{5F9E8AF2-7846-41FE-B85C-F75346EDAA91}" destId="{6F7C5BB3-EA80-4A7B-8745-EC9232EA3D76}" srcOrd="0" destOrd="0" presId="urn:microsoft.com/office/officeart/2005/8/layout/funnel1"/>
    <dgm:cxn modelId="{FA99267E-0566-4130-B581-177A84ED3480}" type="presOf" srcId="{B7761861-C430-49EF-8C7F-5311F4227F50}" destId="{3A739689-92A9-4AFE-B7B2-493715CB9F9F}" srcOrd="0" destOrd="2" presId="urn:microsoft.com/office/officeart/2005/8/layout/funnel1"/>
    <dgm:cxn modelId="{F2362689-0897-40B7-B1C0-348E78272E6A}" srcId="{2A0DDDFB-CC97-4726-B88E-02710EADB491}" destId="{B7761861-C430-49EF-8C7F-5311F4227F50}" srcOrd="1" destOrd="0" parTransId="{38D053BB-D303-485C-8556-0C211199F2DE}" sibTransId="{097CA50F-72C6-412D-8557-E422494DCA0C}"/>
    <dgm:cxn modelId="{D9FD368A-9204-4C75-AFE2-23F0FCACAE25}" type="presOf" srcId="{7216FBB9-D112-46CD-A08C-A2B1DD87927A}" destId="{3A739689-92A9-4AFE-B7B2-493715CB9F9F}" srcOrd="0" destOrd="1" presId="urn:microsoft.com/office/officeart/2005/8/layout/funnel1"/>
    <dgm:cxn modelId="{355012B0-7C8B-4093-B7E3-DF6A44CBF755}" type="presOf" srcId="{2A0DDDFB-CC97-4726-B88E-02710EADB491}" destId="{3A739689-92A9-4AFE-B7B2-493715CB9F9F}" srcOrd="0" destOrd="0" presId="urn:microsoft.com/office/officeart/2005/8/layout/funnel1"/>
    <dgm:cxn modelId="{B70FBFC5-507F-401B-9459-51002211F537}" type="presOf" srcId="{66D37222-0C3B-4DE3-8AFF-70C643B841CE}" destId="{06A13B6D-A3EC-4F81-AD25-7A5E90EAA644}" srcOrd="0" destOrd="0" presId="urn:microsoft.com/office/officeart/2005/8/layout/funnel1"/>
    <dgm:cxn modelId="{933977D1-396F-4D72-A8FB-5FBAB92BD7EB}" type="presOf" srcId="{629647B3-CDF1-4A9E-B34A-0B5FDE27CBAC}" destId="{ACC0855E-1518-4EA1-AD70-DEC4A766CF82}" srcOrd="0" destOrd="0" presId="urn:microsoft.com/office/officeart/2005/8/layout/funnel1"/>
    <dgm:cxn modelId="{E18F62D9-3934-404D-8797-8D6C82F7543B}" srcId="{66D37222-0C3B-4DE3-8AFF-70C643B841CE}" destId="{5F9E8AF2-7846-41FE-B85C-F75346EDAA91}" srcOrd="0" destOrd="0" parTransId="{70C5F085-B53D-40EB-8A91-8434E966736B}" sibTransId="{598D248F-A33A-4ECA-93D2-390B75EC4C7E}"/>
    <dgm:cxn modelId="{09C1B8E1-DF9F-4643-A201-126F2C47A582}" srcId="{2A0DDDFB-CC97-4726-B88E-02710EADB491}" destId="{7216FBB9-D112-46CD-A08C-A2B1DD87927A}" srcOrd="0" destOrd="0" parTransId="{324280DB-996A-498C-BCE7-9BFE747580FF}" sibTransId="{BDD806CE-7B19-41BE-B863-132ECB53B585}"/>
    <dgm:cxn modelId="{EEDDA620-E8AC-453F-8840-A381138CD6F0}" type="presParOf" srcId="{06A13B6D-A3EC-4F81-AD25-7A5E90EAA644}" destId="{704E2C54-8EF3-4340-8091-DACAEE419C88}" srcOrd="0" destOrd="0" presId="urn:microsoft.com/office/officeart/2005/8/layout/funnel1"/>
    <dgm:cxn modelId="{86EFE152-3F52-40F1-99F3-FE9580CA0CE9}" type="presParOf" srcId="{06A13B6D-A3EC-4F81-AD25-7A5E90EAA644}" destId="{6165858B-E265-46AC-B8A9-D9BBAEB06C2D}" srcOrd="1" destOrd="0" presId="urn:microsoft.com/office/officeart/2005/8/layout/funnel1"/>
    <dgm:cxn modelId="{A14A1D9A-56E1-4D76-BF36-FB0132EA38CC}" type="presParOf" srcId="{06A13B6D-A3EC-4F81-AD25-7A5E90EAA644}" destId="{3A739689-92A9-4AFE-B7B2-493715CB9F9F}" srcOrd="2" destOrd="0" presId="urn:microsoft.com/office/officeart/2005/8/layout/funnel1"/>
    <dgm:cxn modelId="{805FDC4B-96BE-4550-A068-BA946610CF1D}" type="presParOf" srcId="{06A13B6D-A3EC-4F81-AD25-7A5E90EAA644}" destId="{ACC0855E-1518-4EA1-AD70-DEC4A766CF82}" srcOrd="3" destOrd="0" presId="urn:microsoft.com/office/officeart/2005/8/layout/funnel1"/>
    <dgm:cxn modelId="{6F8F62F7-D9D7-4CC1-B912-88D45429E4A8}" type="presParOf" srcId="{06A13B6D-A3EC-4F81-AD25-7A5E90EAA644}" destId="{6F7C5BB3-EA80-4A7B-8745-EC9232EA3D76}" srcOrd="4" destOrd="0" presId="urn:microsoft.com/office/officeart/2005/8/layout/funnel1"/>
    <dgm:cxn modelId="{EE2D4387-EFBF-435E-B2FE-F95EBE03493D}" type="presParOf" srcId="{06A13B6D-A3EC-4F81-AD25-7A5E90EAA644}" destId="{39895A0E-DE47-4C06-A3E1-AF2B47DAC739}"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0FAB5-5630-4692-A151-3F8B652BD64D}">
      <dsp:nvSpPr>
        <dsp:cNvPr id="0" name=""/>
        <dsp:cNvSpPr/>
      </dsp:nvSpPr>
      <dsp:spPr>
        <a:xfrm>
          <a:off x="2362085" y="310670"/>
          <a:ext cx="4215889" cy="4215889"/>
        </a:xfrm>
        <a:prstGeom prst="pie">
          <a:avLst>
            <a:gd name="adj1" fmla="val 16200000"/>
            <a:gd name="adj2" fmla="val 205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Load Forecasting Robustness</a:t>
          </a:r>
          <a:r>
            <a:rPr lang="en-US" sz="1000" kern="1200"/>
            <a:t> → Ensures accurate demand signal</a:t>
          </a:r>
        </a:p>
      </dsp:txBody>
      <dsp:txXfrm>
        <a:off x="4561374" y="1019341"/>
        <a:ext cx="1355107" cy="903404"/>
      </dsp:txXfrm>
    </dsp:sp>
    <dsp:sp modelId="{3F652901-8C08-4A83-B6E3-5FCC79D2D2D9}">
      <dsp:nvSpPr>
        <dsp:cNvPr id="0" name=""/>
        <dsp:cNvSpPr/>
      </dsp:nvSpPr>
      <dsp:spPr>
        <a:xfrm>
          <a:off x="2398222" y="423094"/>
          <a:ext cx="4215889" cy="4215889"/>
        </a:xfrm>
        <a:prstGeom prst="pie">
          <a:avLst>
            <a:gd name="adj1" fmla="val 20520000"/>
            <a:gd name="adj2" fmla="val 324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Two-Clear VRR Mechanism</a:t>
          </a:r>
          <a:r>
            <a:rPr lang="en-US" sz="1000" kern="1200"/>
            <a:t> → Protects existing consumers from price shock</a:t>
          </a:r>
        </a:p>
      </dsp:txBody>
      <dsp:txXfrm>
        <a:off x="5113455" y="2349354"/>
        <a:ext cx="1254729" cy="1003783"/>
      </dsp:txXfrm>
    </dsp:sp>
    <dsp:sp modelId="{625902F1-B848-4E23-AA8A-2D83158CEA96}">
      <dsp:nvSpPr>
        <dsp:cNvPr id="0" name=""/>
        <dsp:cNvSpPr/>
      </dsp:nvSpPr>
      <dsp:spPr>
        <a:xfrm>
          <a:off x="2302862" y="492355"/>
          <a:ext cx="4215889" cy="4215889"/>
        </a:xfrm>
        <a:prstGeom prst="pie">
          <a:avLst>
            <a:gd name="adj1" fmla="val 3240000"/>
            <a:gd name="adj2" fmla="val 756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US" sz="1000" b="1" kern="1200">
              <a:latin typeface="DM Sans"/>
            </a:rPr>
            <a:t>10-Month</a:t>
          </a:r>
          <a:r>
            <a:rPr lang="en-US" sz="1000" b="1" kern="1200"/>
            <a:t> Interconnection</a:t>
          </a:r>
          <a:r>
            <a:rPr lang="en-US" sz="1000" kern="1200"/>
            <a:t> → Accelerates supply entry</a:t>
          </a:r>
        </a:p>
      </dsp:txBody>
      <dsp:txXfrm>
        <a:off x="3808537" y="3453516"/>
        <a:ext cx="1204539" cy="1104161"/>
      </dsp:txXfrm>
    </dsp:sp>
    <dsp:sp modelId="{A64F0569-BB21-45DC-A8F0-340C803DE799}">
      <dsp:nvSpPr>
        <dsp:cNvPr id="0" name=""/>
        <dsp:cNvSpPr/>
      </dsp:nvSpPr>
      <dsp:spPr>
        <a:xfrm>
          <a:off x="2207503" y="423094"/>
          <a:ext cx="4215889" cy="4215889"/>
        </a:xfrm>
        <a:prstGeom prst="pie">
          <a:avLst>
            <a:gd name="adj1" fmla="val 7560000"/>
            <a:gd name="adj2" fmla="val 1188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US" sz="1000" b="1" kern="1200"/>
            <a:t>7-Year Price Lock</a:t>
          </a:r>
          <a:r>
            <a:rPr lang="en-US" sz="1000" kern="1200"/>
            <a:t> → Provides revenue certainty for investment</a:t>
          </a:r>
        </a:p>
      </dsp:txBody>
      <dsp:txXfrm>
        <a:off x="2453430" y="2349354"/>
        <a:ext cx="1254729" cy="1003783"/>
      </dsp:txXfrm>
    </dsp:sp>
    <dsp:sp modelId="{0BFEBFA9-6457-4B6A-A517-95EDB7277841}">
      <dsp:nvSpPr>
        <dsp:cNvPr id="0" name=""/>
        <dsp:cNvSpPr/>
      </dsp:nvSpPr>
      <dsp:spPr>
        <a:xfrm>
          <a:off x="2243639" y="310670"/>
          <a:ext cx="4215889" cy="4215889"/>
        </a:xfrm>
        <a:prstGeom prst="pie">
          <a:avLst>
            <a:gd name="adj1" fmla="val 1188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mj-lt"/>
            <a:buNone/>
          </a:pPr>
          <a:r>
            <a:rPr lang="en-US" sz="1000" b="1" kern="1200"/>
            <a:t>Financial Commitments</a:t>
          </a:r>
          <a:r>
            <a:rPr lang="en-US" sz="1000" kern="1200"/>
            <a:t> → Ensures accountability and maintains market incentives</a:t>
          </a:r>
        </a:p>
      </dsp:txBody>
      <dsp:txXfrm>
        <a:off x="2905132" y="1019341"/>
        <a:ext cx="1355107" cy="903404"/>
      </dsp:txXfrm>
    </dsp:sp>
    <dsp:sp modelId="{160C66B5-FFD4-4861-B173-7377DB02779F}">
      <dsp:nvSpPr>
        <dsp:cNvPr id="0" name=""/>
        <dsp:cNvSpPr/>
      </dsp:nvSpPr>
      <dsp:spPr>
        <a:xfrm>
          <a:off x="2100903" y="49687"/>
          <a:ext cx="4737856" cy="473785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ED4653-F341-4A08-B190-A1589C78C9ED}">
      <dsp:nvSpPr>
        <dsp:cNvPr id="0" name=""/>
        <dsp:cNvSpPr/>
      </dsp:nvSpPr>
      <dsp:spPr>
        <a:xfrm>
          <a:off x="2137529" y="162073"/>
          <a:ext cx="4737856" cy="473785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AA6683-4D2C-4F74-9594-9D58D664961F}">
      <dsp:nvSpPr>
        <dsp:cNvPr id="0" name=""/>
        <dsp:cNvSpPr/>
      </dsp:nvSpPr>
      <dsp:spPr>
        <a:xfrm>
          <a:off x="2041879" y="231546"/>
          <a:ext cx="4737856" cy="473785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39B46E-9320-4863-BC30-26ED507B09B2}">
      <dsp:nvSpPr>
        <dsp:cNvPr id="0" name=""/>
        <dsp:cNvSpPr/>
      </dsp:nvSpPr>
      <dsp:spPr>
        <a:xfrm>
          <a:off x="1946228" y="162073"/>
          <a:ext cx="4737856" cy="473785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89C6C-8420-460B-9F62-DDFC32508CB0}">
      <dsp:nvSpPr>
        <dsp:cNvPr id="0" name=""/>
        <dsp:cNvSpPr/>
      </dsp:nvSpPr>
      <dsp:spPr>
        <a:xfrm>
          <a:off x="1982854" y="49687"/>
          <a:ext cx="4737856" cy="473785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E2C54-8EF3-4340-8091-DACAEE419C88}">
      <dsp:nvSpPr>
        <dsp:cNvPr id="0" name=""/>
        <dsp:cNvSpPr/>
      </dsp:nvSpPr>
      <dsp:spPr>
        <a:xfrm>
          <a:off x="2223737" y="197690"/>
          <a:ext cx="3923393" cy="13625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5858B-E265-46AC-B8A9-D9BBAEB06C2D}">
      <dsp:nvSpPr>
        <dsp:cNvPr id="0" name=""/>
        <dsp:cNvSpPr/>
      </dsp:nvSpPr>
      <dsp:spPr>
        <a:xfrm>
          <a:off x="3811343" y="3534095"/>
          <a:ext cx="760347" cy="486622"/>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739689-92A9-4AFE-B7B2-493715CB9F9F}">
      <dsp:nvSpPr>
        <dsp:cNvPr id="0" name=""/>
        <dsp:cNvSpPr/>
      </dsp:nvSpPr>
      <dsp:spPr>
        <a:xfrm>
          <a:off x="118633" y="3923393"/>
          <a:ext cx="8145767" cy="91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a:t>Auction Revenues Available for Supply Compensation</a:t>
          </a:r>
        </a:p>
        <a:p>
          <a:pPr marL="114300" lvl="1" indent="-114300" algn="l" defTabSz="622300">
            <a:lnSpc>
              <a:spcPct val="90000"/>
            </a:lnSpc>
            <a:spcBef>
              <a:spcPct val="0"/>
            </a:spcBef>
            <a:spcAft>
              <a:spcPct val="15000"/>
            </a:spcAft>
            <a:buChar char="•"/>
          </a:pPr>
          <a:r>
            <a:rPr lang="en-US" sz="1400" kern="1200"/>
            <a:t>Pay </a:t>
          </a:r>
          <a:r>
            <a:rPr lang="en-US" sz="1400" kern="1200" err="1"/>
            <a:t>prorata</a:t>
          </a:r>
          <a:r>
            <a:rPr lang="en-US" sz="1400" kern="1200"/>
            <a:t> to all supply for Revenues up to VRR Curve Price Cap</a:t>
          </a:r>
        </a:p>
        <a:p>
          <a:pPr marL="114300" lvl="1" indent="-114300" algn="l" defTabSz="622300">
            <a:lnSpc>
              <a:spcPct val="90000"/>
            </a:lnSpc>
            <a:spcBef>
              <a:spcPct val="0"/>
            </a:spcBef>
            <a:spcAft>
              <a:spcPct val="15000"/>
            </a:spcAft>
            <a:buChar char="•"/>
          </a:pPr>
          <a:r>
            <a:rPr lang="en-US" sz="1400" kern="1200"/>
            <a:t>Any remaining revenues paid </a:t>
          </a:r>
          <a:r>
            <a:rPr lang="en-US" sz="1400" kern="1200" err="1"/>
            <a:t>prorata</a:t>
          </a:r>
          <a:r>
            <a:rPr lang="en-US" sz="1400" kern="1200"/>
            <a:t> to Clear 1 Loads to offset Clear 1 Auction Obligation</a:t>
          </a:r>
        </a:p>
      </dsp:txBody>
      <dsp:txXfrm>
        <a:off x="118633" y="3923393"/>
        <a:ext cx="8145767" cy="912417"/>
      </dsp:txXfrm>
    </dsp:sp>
    <dsp:sp modelId="{ACC0855E-1518-4EA1-AD70-DEC4A766CF82}">
      <dsp:nvSpPr>
        <dsp:cNvPr id="0" name=""/>
        <dsp:cNvSpPr/>
      </dsp:nvSpPr>
      <dsp:spPr>
        <a:xfrm>
          <a:off x="3650149" y="1665465"/>
          <a:ext cx="1368625" cy="136862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Clear 2 Entry Fees</a:t>
          </a:r>
        </a:p>
      </dsp:txBody>
      <dsp:txXfrm>
        <a:off x="3850579" y="1865895"/>
        <a:ext cx="967765" cy="967765"/>
      </dsp:txXfrm>
    </dsp:sp>
    <dsp:sp modelId="{6F7C5BB3-EA80-4A7B-8745-EC9232EA3D76}">
      <dsp:nvSpPr>
        <dsp:cNvPr id="0" name=""/>
        <dsp:cNvSpPr/>
      </dsp:nvSpPr>
      <dsp:spPr>
        <a:xfrm>
          <a:off x="2670821" y="638691"/>
          <a:ext cx="1368625" cy="136862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Clear 1 Auction Revenue</a:t>
          </a:r>
        </a:p>
      </dsp:txBody>
      <dsp:txXfrm>
        <a:off x="2871251" y="839121"/>
        <a:ext cx="967765" cy="967765"/>
      </dsp:txXfrm>
    </dsp:sp>
    <dsp:sp modelId="{39895A0E-DE47-4C06-A3E1-AF2B47DAC739}">
      <dsp:nvSpPr>
        <dsp:cNvPr id="0" name=""/>
        <dsp:cNvSpPr/>
      </dsp:nvSpPr>
      <dsp:spPr>
        <a:xfrm>
          <a:off x="2062543" y="30413"/>
          <a:ext cx="4257946" cy="340635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8588" y="5236241"/>
            <a:ext cx="8261366" cy="434606"/>
          </a:xfrm>
          <a:prstGeom prst="rect">
            <a:avLst/>
          </a:prstGeom>
        </p:spPr>
        <p:txBody>
          <a:bodyPr anchor="b"/>
          <a:lstStyle>
            <a:lvl1pPr algn="l">
              <a:defRPr sz="2800">
                <a:latin typeface="+mj-lt"/>
              </a:defRPr>
            </a:lvl1pPr>
          </a:lstStyle>
          <a:p>
            <a:r>
              <a:rPr lang="en-US"/>
              <a:t>Title lorem</a:t>
            </a:r>
          </a:p>
        </p:txBody>
      </p:sp>
      <p:sp>
        <p:nvSpPr>
          <p:cNvPr id="3" name="Subtitle 2"/>
          <p:cNvSpPr>
            <a:spLocks noGrp="1"/>
          </p:cNvSpPr>
          <p:nvPr>
            <p:ph type="subTitle" idx="1" hasCustomPrompt="1"/>
          </p:nvPr>
        </p:nvSpPr>
        <p:spPr>
          <a:xfrm>
            <a:off x="438588" y="5726005"/>
            <a:ext cx="8268382" cy="217254"/>
          </a:xfrm>
        </p:spPr>
        <p:txBody>
          <a:bodyPr>
            <a:spAutoFit/>
          </a:bodyPr>
          <a:lstStyle>
            <a:lvl1pPr marL="0" indent="0" algn="l">
              <a:buNone/>
              <a:defRPr sz="1400" b="1">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Subhead</a:t>
            </a:r>
          </a:p>
        </p:txBody>
      </p:sp>
      <p:sp>
        <p:nvSpPr>
          <p:cNvPr id="10" name="Text Placeholder 9">
            <a:extLst>
              <a:ext uri="{FF2B5EF4-FFF2-40B4-BE49-F238E27FC236}">
                <a16:creationId xmlns:a16="http://schemas.microsoft.com/office/drawing/2014/main" id="{2C3036B7-86A9-8C15-6DB3-B9AC74E4CB65}"/>
              </a:ext>
            </a:extLst>
          </p:cNvPr>
          <p:cNvSpPr>
            <a:spLocks noGrp="1"/>
          </p:cNvSpPr>
          <p:nvPr>
            <p:ph type="body" sz="quarter" idx="10" hasCustomPrompt="1"/>
          </p:nvPr>
        </p:nvSpPr>
        <p:spPr>
          <a:xfrm>
            <a:off x="438588" y="4957002"/>
            <a:ext cx="2623639" cy="122205"/>
          </a:xfrm>
        </p:spPr>
        <p:txBody>
          <a:bodyPr>
            <a:spAutoFit/>
          </a:bodyPr>
          <a:lstStyle>
            <a:lvl1pPr marL="0" indent="0">
              <a:buNone/>
              <a:defRPr sz="800" b="1" cap="all" baseline="0">
                <a:solidFill>
                  <a:schemeClr val="tx2"/>
                </a:solidFill>
                <a:latin typeface="+mj-lt"/>
              </a:defRPr>
            </a:lvl1pPr>
          </a:lstStyle>
          <a:p>
            <a:pPr lvl="0"/>
            <a:r>
              <a:rPr lang="en-US"/>
              <a:t>Date</a:t>
            </a:r>
          </a:p>
        </p:txBody>
      </p:sp>
      <p:sp>
        <p:nvSpPr>
          <p:cNvPr id="12" name="TextBox 11">
            <a:extLst>
              <a:ext uri="{FF2B5EF4-FFF2-40B4-BE49-F238E27FC236}">
                <a16:creationId xmlns:a16="http://schemas.microsoft.com/office/drawing/2014/main" id="{C570F3CF-3B64-CFBD-1689-445CBCC9DAB2}"/>
              </a:ext>
            </a:extLst>
          </p:cNvPr>
          <p:cNvSpPr txBox="1"/>
          <p:nvPr/>
        </p:nvSpPr>
        <p:spPr>
          <a:xfrm>
            <a:off x="438588" y="6539787"/>
            <a:ext cx="2413455" cy="122213"/>
          </a:xfrm>
          <a:prstGeom prst="rect">
            <a:avLst/>
          </a:prstGeom>
        </p:spPr>
        <p:txBody>
          <a:bodyPr vert="horz" lIns="0" tIns="0" rIns="0" bIns="0" rtlCol="0">
            <a:spAutoFit/>
          </a:bodyPr>
          <a:lstStyle>
            <a:lvl1pPr lvl="0" indent="0" defTabSz="1036290">
              <a:lnSpc>
                <a:spcPct val="100000"/>
              </a:lnSpc>
              <a:spcBef>
                <a:spcPts val="0"/>
              </a:spcBef>
              <a:spcAft>
                <a:spcPts val="600"/>
              </a:spcAft>
              <a:buFont typeface="Arial" panose="020B0604020202020204" pitchFamily="34" charset="0"/>
              <a:buNone/>
              <a:tabLst/>
              <a:defRPr sz="900" cap="none" baseline="0"/>
            </a:lvl1pPr>
            <a:lvl2pPr marL="463550" indent="-166688" defTabSz="1036290">
              <a:lnSpc>
                <a:spcPct val="100000"/>
              </a:lnSpc>
              <a:spcBef>
                <a:spcPts val="0"/>
              </a:spcBef>
              <a:spcAft>
                <a:spcPts val="600"/>
              </a:spcAft>
              <a:buFont typeface="Arial" panose="020B0604020202020204" pitchFamily="34" charset="0"/>
              <a:buChar char="•"/>
              <a:tabLst/>
              <a:defRPr sz="1600"/>
            </a:lvl2pPr>
            <a:lvl3pPr marL="742950" indent="-165100" defTabSz="1036290">
              <a:lnSpc>
                <a:spcPct val="100000"/>
              </a:lnSpc>
              <a:spcBef>
                <a:spcPts val="0"/>
              </a:spcBef>
              <a:spcAft>
                <a:spcPts val="600"/>
              </a:spcAft>
              <a:buFont typeface="Arial" panose="020B0604020202020204" pitchFamily="34" charset="0"/>
              <a:buChar char="•"/>
              <a:tabLst/>
              <a:defRPr sz="1400"/>
            </a:lvl3pPr>
            <a:lvl4pPr marL="971550" indent="-157163" defTabSz="1036290">
              <a:lnSpc>
                <a:spcPct val="100000"/>
              </a:lnSpc>
              <a:spcBef>
                <a:spcPts val="0"/>
              </a:spcBef>
              <a:spcAft>
                <a:spcPts val="600"/>
              </a:spcAft>
              <a:buFont typeface="Arial" panose="020B0604020202020204" pitchFamily="34" charset="0"/>
              <a:buChar char="•"/>
              <a:tabLst/>
              <a:defRPr sz="1400"/>
            </a:lvl4pPr>
            <a:lvl5pPr marL="1208088" indent="-157163" defTabSz="1036290">
              <a:lnSpc>
                <a:spcPct val="100000"/>
              </a:lnSpc>
              <a:spcBef>
                <a:spcPts val="0"/>
              </a:spcBef>
              <a:spcAft>
                <a:spcPts val="600"/>
              </a:spcAft>
              <a:buFont typeface="Arial" panose="020B0604020202020204" pitchFamily="34" charset="0"/>
              <a:buChar char="•"/>
              <a:tabLst/>
              <a:defRPr sz="1400"/>
            </a:lvl5pPr>
            <a:lvl6pPr marL="2849796" indent="-259072" defTabSz="1036290">
              <a:lnSpc>
                <a:spcPct val="90000"/>
              </a:lnSpc>
              <a:spcBef>
                <a:spcPts val="567"/>
              </a:spcBef>
              <a:buFont typeface="Arial" panose="020B0604020202020204" pitchFamily="34" charset="0"/>
              <a:buChar char="•"/>
              <a:defRPr sz="2040"/>
            </a:lvl6pPr>
            <a:lvl7pPr marL="3367941" indent="-259072" defTabSz="1036290">
              <a:lnSpc>
                <a:spcPct val="90000"/>
              </a:lnSpc>
              <a:spcBef>
                <a:spcPts val="567"/>
              </a:spcBef>
              <a:buFont typeface="Arial" panose="020B0604020202020204" pitchFamily="34" charset="0"/>
              <a:buChar char="•"/>
              <a:defRPr sz="2040"/>
            </a:lvl7pPr>
            <a:lvl8pPr marL="3886086" indent="-259072" defTabSz="1036290">
              <a:lnSpc>
                <a:spcPct val="90000"/>
              </a:lnSpc>
              <a:spcBef>
                <a:spcPts val="567"/>
              </a:spcBef>
              <a:buFont typeface="Arial" panose="020B0604020202020204" pitchFamily="34" charset="0"/>
              <a:buChar char="•"/>
              <a:defRPr sz="2040"/>
            </a:lvl8pPr>
            <a:lvl9pPr marL="4404230" indent="-259072" defTabSz="1036290">
              <a:lnSpc>
                <a:spcPct val="90000"/>
              </a:lnSpc>
              <a:spcBef>
                <a:spcPts val="567"/>
              </a:spcBef>
              <a:buFont typeface="Arial" panose="020B0604020202020204" pitchFamily="34" charset="0"/>
              <a:buChar char="•"/>
              <a:defRPr sz="2040"/>
            </a:lvl9pPr>
          </a:lstStyle>
          <a:p>
            <a:pPr lvl="0"/>
            <a:r>
              <a:rPr lang="en-US" sz="800">
                <a:solidFill>
                  <a:srgbClr val="B7B7B7"/>
                </a:solidFill>
              </a:rPr>
              <a:t> </a:t>
            </a:r>
          </a:p>
        </p:txBody>
      </p:sp>
      <p:sp>
        <p:nvSpPr>
          <p:cNvPr id="6" name="Picture Placeholder 5">
            <a:extLst>
              <a:ext uri="{FF2B5EF4-FFF2-40B4-BE49-F238E27FC236}">
                <a16:creationId xmlns:a16="http://schemas.microsoft.com/office/drawing/2014/main" id="{46F0EE98-8CB3-E148-E6B3-A1232E94F13D}"/>
              </a:ext>
            </a:extLst>
          </p:cNvPr>
          <p:cNvSpPr>
            <a:spLocks noGrp="1"/>
          </p:cNvSpPr>
          <p:nvPr>
            <p:ph type="pic" sz="quarter" idx="11"/>
          </p:nvPr>
        </p:nvSpPr>
        <p:spPr>
          <a:xfrm>
            <a:off x="996950" y="1"/>
            <a:ext cx="8147050" cy="4643120"/>
          </a:xfrm>
          <a:custGeom>
            <a:avLst/>
            <a:gdLst>
              <a:gd name="connsiteX0" fmla="*/ 0 w 9233323"/>
              <a:gd name="connsiteY0" fmla="*/ 0 h 5262203"/>
              <a:gd name="connsiteX1" fmla="*/ 2885863 w 9233323"/>
              <a:gd name="connsiteY1" fmla="*/ 0 h 5262203"/>
              <a:gd name="connsiteX2" fmla="*/ 3713480 w 9233323"/>
              <a:gd name="connsiteY2" fmla="*/ 1662430 h 5262203"/>
              <a:gd name="connsiteX3" fmla="*/ 5537116 w 9233323"/>
              <a:gd name="connsiteY3" fmla="*/ 2383536 h 5262203"/>
              <a:gd name="connsiteX4" fmla="*/ 9233323 w 9233323"/>
              <a:gd name="connsiteY4" fmla="*/ 2383536 h 5262203"/>
              <a:gd name="connsiteX5" fmla="*/ 9233323 w 9233323"/>
              <a:gd name="connsiteY5" fmla="*/ 5262203 h 5262203"/>
              <a:gd name="connsiteX6" fmla="*/ 5537116 w 9233323"/>
              <a:gd name="connsiteY6" fmla="*/ 5262203 h 5262203"/>
              <a:gd name="connsiteX7" fmla="*/ 1744472 w 9233323"/>
              <a:gd name="connsiteY7" fmla="*/ 3762417 h 5262203"/>
              <a:gd name="connsiteX8" fmla="*/ 5757 w 9233323"/>
              <a:gd name="connsiteY8" fmla="*/ 96435 h 5262203"/>
              <a:gd name="connsiteX9" fmla="*/ 0 w 9233323"/>
              <a:gd name="connsiteY9" fmla="*/ 0 h 526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3323" h="5262203">
                <a:moveTo>
                  <a:pt x="0" y="0"/>
                </a:moveTo>
                <a:lnTo>
                  <a:pt x="2885863" y="0"/>
                </a:lnTo>
                <a:cubicBezTo>
                  <a:pt x="2952073" y="634746"/>
                  <a:pt x="3244257" y="1221994"/>
                  <a:pt x="3713480" y="1662430"/>
                </a:cubicBezTo>
                <a:cubicBezTo>
                  <a:pt x="4208611" y="2127335"/>
                  <a:pt x="4856311" y="2383536"/>
                  <a:pt x="5537116" y="2383536"/>
                </a:cubicBezTo>
                <a:lnTo>
                  <a:pt x="9233323" y="2383536"/>
                </a:lnTo>
                <a:lnTo>
                  <a:pt x="9233323" y="5262203"/>
                </a:lnTo>
                <a:lnTo>
                  <a:pt x="5537116" y="5262203"/>
                </a:lnTo>
                <a:cubicBezTo>
                  <a:pt x="4122251" y="5262203"/>
                  <a:pt x="2775035" y="4729650"/>
                  <a:pt x="1744472" y="3762417"/>
                </a:cubicBezTo>
                <a:cubicBezTo>
                  <a:pt x="718227" y="2798064"/>
                  <a:pt x="100753" y="1496907"/>
                  <a:pt x="5757" y="96435"/>
                </a:cubicBezTo>
                <a:cubicBezTo>
                  <a:pt x="2879" y="64770"/>
                  <a:pt x="1439" y="31665"/>
                  <a:pt x="0" y="0"/>
                </a:cubicBezTo>
                <a:close/>
              </a:path>
            </a:pathLst>
          </a:custGeom>
          <a:solidFill>
            <a:schemeClr val="bg1">
              <a:lumMod val="95000"/>
            </a:schemeClr>
          </a:solidFill>
        </p:spPr>
        <p:txBody>
          <a:bodyPr wrap="square">
            <a:noAutofit/>
          </a:bodyPr>
          <a:lstStyle/>
          <a:p>
            <a:r>
              <a:rPr lang="en-US"/>
              <a:t>Click icon to add picture</a:t>
            </a:r>
          </a:p>
        </p:txBody>
      </p:sp>
      <p:pic>
        <p:nvPicPr>
          <p:cNvPr id="7" name="Graphic 6">
            <a:extLst>
              <a:ext uri="{FF2B5EF4-FFF2-40B4-BE49-F238E27FC236}">
                <a16:creationId xmlns:a16="http://schemas.microsoft.com/office/drawing/2014/main" id="{753C3F6C-24A0-130B-8CC7-2F369EFBE6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9101" y="563913"/>
            <a:ext cx="2203704" cy="752058"/>
          </a:xfrm>
          <a:prstGeom prst="rect">
            <a:avLst/>
          </a:prstGeom>
        </p:spPr>
      </p:pic>
    </p:spTree>
    <p:extLst>
      <p:ext uri="{BB962C8B-B14F-4D97-AF65-F5344CB8AC3E}">
        <p14:creationId xmlns:p14="http://schemas.microsoft.com/office/powerpoint/2010/main" val="3745889047"/>
      </p:ext>
    </p:extLst>
  </p:cSld>
  <p:clrMapOvr>
    <a:masterClrMapping/>
  </p:clrMapOvr>
  <p:extLst>
    <p:ext uri="{DCECCB84-F9BA-43D5-87BE-67443E8EF086}">
      <p15:sldGuideLst xmlns:p15="http://schemas.microsoft.com/office/powerpoint/2012/main">
        <p15:guide id="2" pos="264">
          <p15:clr>
            <a:srgbClr val="FBAE40"/>
          </p15:clr>
        </p15:guide>
        <p15:guide id="3" pos="62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581913"/>
            <a:ext cx="1943100" cy="4742688"/>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6768A47-C63F-B769-E864-0BDF271F34A1}"/>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2" name="Text Placeholder 12">
            <a:extLst>
              <a:ext uri="{FF2B5EF4-FFF2-40B4-BE49-F238E27FC236}">
                <a16:creationId xmlns:a16="http://schemas.microsoft.com/office/drawing/2014/main" id="{A5DCDCD1-F422-9943-E239-B97D80FFAC03}"/>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7" name="Text Placeholder 9">
            <a:extLst>
              <a:ext uri="{FF2B5EF4-FFF2-40B4-BE49-F238E27FC236}">
                <a16:creationId xmlns:a16="http://schemas.microsoft.com/office/drawing/2014/main" id="{EC919B4A-1390-4BB9-7962-657B6498C170}"/>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4" name="Text Placeholder 16">
            <a:extLst>
              <a:ext uri="{FF2B5EF4-FFF2-40B4-BE49-F238E27FC236}">
                <a16:creationId xmlns:a16="http://schemas.microsoft.com/office/drawing/2014/main" id="{AB9A9150-4C9C-7CD5-DF1D-F70BD03E6CC8}"/>
              </a:ext>
            </a:extLst>
          </p:cNvPr>
          <p:cNvSpPr>
            <a:spLocks noGrp="1"/>
          </p:cNvSpPr>
          <p:nvPr>
            <p:ph type="body" sz="quarter" idx="19"/>
          </p:nvPr>
        </p:nvSpPr>
        <p:spPr>
          <a:xfrm>
            <a:off x="228601" y="1257300"/>
            <a:ext cx="1943100" cy="276999"/>
          </a:xfrm>
        </p:spPr>
        <p:txBody>
          <a:bodyPr wrap="square">
            <a:spAutoFit/>
          </a:bodyPr>
          <a:lstStyle>
            <a:lvl1pPr marL="0" indent="0">
              <a:buNone/>
              <a:defRPr b="1">
                <a:latin typeface="+mj-lt"/>
              </a:defRPr>
            </a:lvl1pPr>
          </a:lstStyle>
          <a:p>
            <a:pPr lvl="0"/>
            <a:r>
              <a:rPr lang="en-US"/>
              <a:t>Click to edit Master text styles</a:t>
            </a:r>
          </a:p>
        </p:txBody>
      </p:sp>
      <p:sp>
        <p:nvSpPr>
          <p:cNvPr id="5" name="Text Placeholder 16">
            <a:extLst>
              <a:ext uri="{FF2B5EF4-FFF2-40B4-BE49-F238E27FC236}">
                <a16:creationId xmlns:a16="http://schemas.microsoft.com/office/drawing/2014/main" id="{2160C52F-29C5-B5EE-502F-67E27FF0472E}"/>
              </a:ext>
            </a:extLst>
          </p:cNvPr>
          <p:cNvSpPr>
            <a:spLocks noGrp="1"/>
          </p:cNvSpPr>
          <p:nvPr>
            <p:ph type="body" sz="quarter" idx="20"/>
          </p:nvPr>
        </p:nvSpPr>
        <p:spPr>
          <a:xfrm>
            <a:off x="2476499" y="1257300"/>
            <a:ext cx="1943100" cy="276999"/>
          </a:xfrm>
        </p:spPr>
        <p:txBody>
          <a:bodyPr wrap="square">
            <a:spAutoFit/>
          </a:bodyPr>
          <a:lstStyle>
            <a:lvl1pPr marL="0" indent="0">
              <a:buNone/>
              <a:defRPr b="1">
                <a:latin typeface="+mj-lt"/>
              </a:defRPr>
            </a:lvl1pPr>
          </a:lstStyle>
          <a:p>
            <a:pPr lvl="0"/>
            <a:r>
              <a:rPr lang="en-US"/>
              <a:t>Click to edit Master text styles</a:t>
            </a:r>
          </a:p>
        </p:txBody>
      </p:sp>
      <p:sp>
        <p:nvSpPr>
          <p:cNvPr id="9" name="Text Placeholder 16">
            <a:extLst>
              <a:ext uri="{FF2B5EF4-FFF2-40B4-BE49-F238E27FC236}">
                <a16:creationId xmlns:a16="http://schemas.microsoft.com/office/drawing/2014/main" id="{F24692B9-F51E-7916-47C9-F1A802AE5479}"/>
              </a:ext>
            </a:extLst>
          </p:cNvPr>
          <p:cNvSpPr>
            <a:spLocks noGrp="1"/>
          </p:cNvSpPr>
          <p:nvPr>
            <p:ph type="body" sz="quarter" idx="21"/>
          </p:nvPr>
        </p:nvSpPr>
        <p:spPr>
          <a:xfrm>
            <a:off x="4724400" y="1257300"/>
            <a:ext cx="1943100" cy="276999"/>
          </a:xfrm>
        </p:spPr>
        <p:txBody>
          <a:bodyPr wrap="square">
            <a:spAutoFit/>
          </a:bodyPr>
          <a:lstStyle>
            <a:lvl1pPr marL="0" indent="0">
              <a:buNone/>
              <a:defRPr b="1">
                <a:latin typeface="+mj-lt"/>
              </a:defRPr>
            </a:lvl1pPr>
          </a:lstStyle>
          <a:p>
            <a:pPr lvl="0"/>
            <a:r>
              <a:rPr lang="en-US"/>
              <a:t>Click to edit Master text styles</a:t>
            </a:r>
          </a:p>
        </p:txBody>
      </p:sp>
      <p:sp>
        <p:nvSpPr>
          <p:cNvPr id="10" name="Text Placeholder 16">
            <a:extLst>
              <a:ext uri="{FF2B5EF4-FFF2-40B4-BE49-F238E27FC236}">
                <a16:creationId xmlns:a16="http://schemas.microsoft.com/office/drawing/2014/main" id="{AC6DBE22-4C76-75D1-993A-A1EDB966EC9F}"/>
              </a:ext>
            </a:extLst>
          </p:cNvPr>
          <p:cNvSpPr>
            <a:spLocks noGrp="1"/>
          </p:cNvSpPr>
          <p:nvPr>
            <p:ph type="body" sz="quarter" idx="22"/>
          </p:nvPr>
        </p:nvSpPr>
        <p:spPr>
          <a:xfrm>
            <a:off x="6972822" y="1257300"/>
            <a:ext cx="1943100" cy="276999"/>
          </a:xfrm>
        </p:spPr>
        <p:txBody>
          <a:bodyPr wrap="square">
            <a:spAutoFit/>
          </a:bodyPr>
          <a:lstStyle>
            <a:lvl1pPr marL="0" indent="0">
              <a:buNone/>
              <a:defRPr b="1">
                <a:latin typeface="+mj-lt"/>
              </a:defRPr>
            </a:lvl1pPr>
          </a:lstStyle>
          <a:p>
            <a:pPr lvl="0"/>
            <a:r>
              <a:rPr lang="en-US"/>
              <a:t>Click to edit Master text styles</a:t>
            </a:r>
          </a:p>
        </p:txBody>
      </p:sp>
      <p:sp>
        <p:nvSpPr>
          <p:cNvPr id="11" name="Text Placeholder 22">
            <a:extLst>
              <a:ext uri="{FF2B5EF4-FFF2-40B4-BE49-F238E27FC236}">
                <a16:creationId xmlns:a16="http://schemas.microsoft.com/office/drawing/2014/main" id="{7DC717A9-D7B6-064C-C568-C3370B093322}"/>
              </a:ext>
            </a:extLst>
          </p:cNvPr>
          <p:cNvSpPr>
            <a:spLocks noGrp="1"/>
          </p:cNvSpPr>
          <p:nvPr>
            <p:ph type="body" sz="quarter" idx="23"/>
          </p:nvPr>
        </p:nvSpPr>
        <p:spPr>
          <a:xfrm>
            <a:off x="2476499" y="1581913"/>
            <a:ext cx="1943100" cy="4742688"/>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2">
            <a:extLst>
              <a:ext uri="{FF2B5EF4-FFF2-40B4-BE49-F238E27FC236}">
                <a16:creationId xmlns:a16="http://schemas.microsoft.com/office/drawing/2014/main" id="{440E0626-B78A-0277-0EA9-603F81D52B8D}"/>
              </a:ext>
            </a:extLst>
          </p:cNvPr>
          <p:cNvSpPr>
            <a:spLocks noGrp="1"/>
          </p:cNvSpPr>
          <p:nvPr>
            <p:ph type="body" sz="quarter" idx="24"/>
          </p:nvPr>
        </p:nvSpPr>
        <p:spPr>
          <a:xfrm>
            <a:off x="4724400" y="1581913"/>
            <a:ext cx="1943100" cy="4742688"/>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2">
            <a:extLst>
              <a:ext uri="{FF2B5EF4-FFF2-40B4-BE49-F238E27FC236}">
                <a16:creationId xmlns:a16="http://schemas.microsoft.com/office/drawing/2014/main" id="{87A6067C-6063-1C71-CF91-4E690FD29360}"/>
              </a:ext>
            </a:extLst>
          </p:cNvPr>
          <p:cNvSpPr>
            <a:spLocks noGrp="1"/>
          </p:cNvSpPr>
          <p:nvPr>
            <p:ph type="body" sz="quarter" idx="25"/>
          </p:nvPr>
        </p:nvSpPr>
        <p:spPr>
          <a:xfrm>
            <a:off x="6972300" y="1581913"/>
            <a:ext cx="1943100" cy="4742688"/>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542635"/>
      </p:ext>
    </p:extLst>
  </p:cSld>
  <p:clrMapOvr>
    <a:masterClrMapping/>
  </p:clrMapOvr>
  <p:extLst>
    <p:ext uri="{DCECCB84-F9BA-43D5-87BE-67443E8EF086}">
      <p15:sldGuideLst xmlns:p15="http://schemas.microsoft.com/office/powerpoint/2012/main">
        <p15:guide id="2" pos="1368">
          <p15:clr>
            <a:srgbClr val="FBAE40"/>
          </p15:clr>
        </p15:guide>
        <p15:guide id="3" pos="2784">
          <p15:clr>
            <a:srgbClr val="FBAE40"/>
          </p15:clr>
        </p15:guide>
        <p15:guide id="4" pos="2976">
          <p15:clr>
            <a:srgbClr val="FBAE40"/>
          </p15:clr>
        </p15:guide>
        <p15:guide id="5" pos="4200">
          <p15:clr>
            <a:srgbClr val="FBAE40"/>
          </p15:clr>
        </p15:guide>
        <p15:guide id="6" pos="4392">
          <p15:clr>
            <a:srgbClr val="FBAE40"/>
          </p15:clr>
        </p15:guide>
        <p15:guide id="7" pos="15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se Study_2x1 Comparison">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CACD6F9-EB8B-44BC-B5A5-0776A6066858}"/>
              </a:ext>
            </a:extLst>
          </p:cNvPr>
          <p:cNvSpPr>
            <a:spLocks noGrp="1"/>
          </p:cNvSpPr>
          <p:nvPr>
            <p:ph type="body" sz="quarter" idx="17" hasCustomPrompt="1"/>
          </p:nvPr>
        </p:nvSpPr>
        <p:spPr>
          <a:xfrm>
            <a:off x="224301" y="3781514"/>
            <a:ext cx="4160725" cy="276999"/>
          </a:xfrm>
        </p:spPr>
        <p:txBody>
          <a:bodyPr wrap="square">
            <a:spAutoFit/>
          </a:bodyPr>
          <a:lstStyle>
            <a:lvl1pPr marL="0" indent="0">
              <a:buNone/>
              <a:defRPr b="1">
                <a:latin typeface="+mj-lt"/>
              </a:defRPr>
            </a:lvl1pPr>
          </a:lstStyle>
          <a:p>
            <a:pPr lvl="0"/>
            <a:r>
              <a:rPr lang="en-US"/>
              <a:t>Thesis</a:t>
            </a:r>
          </a:p>
        </p:txBody>
      </p:sp>
      <p:sp>
        <p:nvSpPr>
          <p:cNvPr id="18" name="Text Placeholder 16">
            <a:extLst>
              <a:ext uri="{FF2B5EF4-FFF2-40B4-BE49-F238E27FC236}">
                <a16:creationId xmlns:a16="http://schemas.microsoft.com/office/drawing/2014/main" id="{B3D0129E-BFC2-058B-0B0C-459AB8089DC3}"/>
              </a:ext>
            </a:extLst>
          </p:cNvPr>
          <p:cNvSpPr>
            <a:spLocks noGrp="1"/>
          </p:cNvSpPr>
          <p:nvPr>
            <p:ph type="body" sz="quarter" idx="18" hasCustomPrompt="1"/>
          </p:nvPr>
        </p:nvSpPr>
        <p:spPr>
          <a:xfrm>
            <a:off x="4803177" y="1962568"/>
            <a:ext cx="4114800" cy="276999"/>
          </a:xfrm>
        </p:spPr>
        <p:txBody>
          <a:bodyPr>
            <a:spAutoFit/>
          </a:bodyPr>
          <a:lstStyle>
            <a:lvl1pPr marL="0" indent="0">
              <a:buNone/>
              <a:defRPr b="1">
                <a:latin typeface="+mj-lt"/>
              </a:defRPr>
            </a:lvl1pPr>
          </a:lstStyle>
          <a:p>
            <a:pPr lvl="0"/>
            <a:r>
              <a:rPr lang="en-US"/>
              <a:t>Transaction Details</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9884F15E-2788-EBE8-866F-0A406D1E3D65}"/>
              </a:ext>
            </a:extLst>
          </p:cNvPr>
          <p:cNvCxnSpPr>
            <a:cxnSpLocks/>
          </p:cNvCxnSpPr>
          <p:nvPr/>
        </p:nvCxnSpPr>
        <p:spPr>
          <a:xfrm flipH="1">
            <a:off x="4566657" y="2529840"/>
            <a:ext cx="10686" cy="3741468"/>
          </a:xfrm>
          <a:prstGeom prst="line">
            <a:avLst/>
          </a:prstGeom>
          <a:ln w="6350">
            <a:solidFill>
              <a:srgbClr val="DAD2C3"/>
            </a:solidFill>
          </a:ln>
        </p:spPr>
        <p:style>
          <a:lnRef idx="2">
            <a:schemeClr val="accent1"/>
          </a:lnRef>
          <a:fillRef idx="0">
            <a:schemeClr val="accent1"/>
          </a:fillRef>
          <a:effectRef idx="1">
            <a:schemeClr val="accent1"/>
          </a:effectRef>
          <a:fontRef idx="minor">
            <a:schemeClr val="tx1"/>
          </a:fontRef>
        </p:style>
      </p:cxnSp>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4302" y="4088792"/>
            <a:ext cx="4160725" cy="2322569"/>
          </a:xfrm>
        </p:spPr>
        <p:txBody>
          <a:bodyPr/>
          <a:lstStyle>
            <a:lvl1pPr marL="74613" indent="-74613">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buFont typeface="Wingdings" panose="05000000000000000000" pitchFamily="2" charset="2"/>
              <a:buChar char="§"/>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4796301" y="2267608"/>
            <a:ext cx="4114801" cy="4143753"/>
          </a:xfrm>
        </p:spPr>
        <p:txBody>
          <a:bodyPr/>
          <a:lstStyle>
            <a:lvl1pPr marL="74613" indent="-74613">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2">
            <a:extLst>
              <a:ext uri="{FF2B5EF4-FFF2-40B4-BE49-F238E27FC236}">
                <a16:creationId xmlns:a16="http://schemas.microsoft.com/office/drawing/2014/main" id="{DD3A409D-5F63-B03D-ADE1-2D039D0F581C}"/>
              </a:ext>
            </a:extLst>
          </p:cNvPr>
          <p:cNvSpPr>
            <a:spLocks noGrp="1"/>
          </p:cNvSpPr>
          <p:nvPr>
            <p:ph type="body" sz="quarter" idx="19"/>
          </p:nvPr>
        </p:nvSpPr>
        <p:spPr>
          <a:xfrm>
            <a:off x="234125" y="2267608"/>
            <a:ext cx="4160620" cy="1418426"/>
          </a:xfrm>
        </p:spPr>
        <p:txBody>
          <a:bodyPr/>
          <a:lstStyle>
            <a:lvl1pPr marL="74613" indent="-74613">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buFont typeface="Wingdings" panose="05000000000000000000" pitchFamily="2" charset="2"/>
              <a:buChar char="§"/>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a:extLst>
              <a:ext uri="{FF2B5EF4-FFF2-40B4-BE49-F238E27FC236}">
                <a16:creationId xmlns:a16="http://schemas.microsoft.com/office/drawing/2014/main" id="{90C3739C-3BEC-B025-A6B8-445DBB74050F}"/>
              </a:ext>
            </a:extLst>
          </p:cNvPr>
          <p:cNvSpPr>
            <a:spLocks noGrp="1"/>
          </p:cNvSpPr>
          <p:nvPr>
            <p:ph type="body" sz="quarter" idx="20" hasCustomPrompt="1"/>
          </p:nvPr>
        </p:nvSpPr>
        <p:spPr>
          <a:xfrm>
            <a:off x="234125" y="1962568"/>
            <a:ext cx="4160620" cy="276999"/>
          </a:xfrm>
        </p:spPr>
        <p:txBody>
          <a:bodyPr wrap="square">
            <a:spAutoFit/>
          </a:bodyPr>
          <a:lstStyle>
            <a:lvl1pPr marL="0" indent="0">
              <a:buNone/>
              <a:defRPr b="1">
                <a:latin typeface="+mj-lt"/>
              </a:defRPr>
            </a:lvl1pPr>
          </a:lstStyle>
          <a:p>
            <a:pPr lvl="0"/>
            <a:r>
              <a:rPr lang="en-US"/>
              <a:t>Company Description</a:t>
            </a:r>
          </a:p>
        </p:txBody>
      </p:sp>
      <p:sp>
        <p:nvSpPr>
          <p:cNvPr id="32" name="object 6">
            <a:extLst>
              <a:ext uri="{FF2B5EF4-FFF2-40B4-BE49-F238E27FC236}">
                <a16:creationId xmlns:a16="http://schemas.microsoft.com/office/drawing/2014/main" id="{E7C20FF9-3567-81DD-2CCC-2C96E2003388}"/>
              </a:ext>
            </a:extLst>
          </p:cNvPr>
          <p:cNvSpPr/>
          <p:nvPr/>
        </p:nvSpPr>
        <p:spPr>
          <a:xfrm>
            <a:off x="228600" y="1067997"/>
            <a:ext cx="8686792" cy="768985"/>
          </a:xfrm>
          <a:custGeom>
            <a:avLst/>
            <a:gdLst/>
            <a:ahLst/>
            <a:cxnLst/>
            <a:rect l="l" t="t" r="r" b="b"/>
            <a:pathLst>
              <a:path w="8691245" h="768985">
                <a:moveTo>
                  <a:pt x="8306942" y="0"/>
                </a:moveTo>
                <a:lnTo>
                  <a:pt x="384200" y="0"/>
                </a:lnTo>
                <a:lnTo>
                  <a:pt x="336006" y="2993"/>
                </a:lnTo>
                <a:lnTo>
                  <a:pt x="289599" y="11734"/>
                </a:lnTo>
                <a:lnTo>
                  <a:pt x="245338" y="25862"/>
                </a:lnTo>
                <a:lnTo>
                  <a:pt x="203584" y="45016"/>
                </a:lnTo>
                <a:lnTo>
                  <a:pt x="164696" y="68838"/>
                </a:lnTo>
                <a:lnTo>
                  <a:pt x="129036" y="96966"/>
                </a:lnTo>
                <a:lnTo>
                  <a:pt x="96962" y="129041"/>
                </a:lnTo>
                <a:lnTo>
                  <a:pt x="68834" y="164702"/>
                </a:lnTo>
                <a:lnTo>
                  <a:pt x="45014" y="203589"/>
                </a:lnTo>
                <a:lnTo>
                  <a:pt x="25860" y="245343"/>
                </a:lnTo>
                <a:lnTo>
                  <a:pt x="11733" y="289603"/>
                </a:lnTo>
                <a:lnTo>
                  <a:pt x="2993" y="336008"/>
                </a:lnTo>
                <a:lnTo>
                  <a:pt x="0" y="384200"/>
                </a:lnTo>
                <a:lnTo>
                  <a:pt x="2993" y="432394"/>
                </a:lnTo>
                <a:lnTo>
                  <a:pt x="11733" y="478801"/>
                </a:lnTo>
                <a:lnTo>
                  <a:pt x="25860" y="523062"/>
                </a:lnTo>
                <a:lnTo>
                  <a:pt x="45014" y="564816"/>
                </a:lnTo>
                <a:lnTo>
                  <a:pt x="68834" y="603703"/>
                </a:lnTo>
                <a:lnTo>
                  <a:pt x="96962" y="639364"/>
                </a:lnTo>
                <a:lnTo>
                  <a:pt x="129036" y="671438"/>
                </a:lnTo>
                <a:lnTo>
                  <a:pt x="164696" y="699565"/>
                </a:lnTo>
                <a:lnTo>
                  <a:pt x="203584" y="723386"/>
                </a:lnTo>
                <a:lnTo>
                  <a:pt x="245338" y="742540"/>
                </a:lnTo>
                <a:lnTo>
                  <a:pt x="289599" y="756667"/>
                </a:lnTo>
                <a:lnTo>
                  <a:pt x="336006" y="765407"/>
                </a:lnTo>
                <a:lnTo>
                  <a:pt x="384200" y="768400"/>
                </a:lnTo>
                <a:lnTo>
                  <a:pt x="8306942" y="768400"/>
                </a:lnTo>
                <a:lnTo>
                  <a:pt x="8355136" y="765407"/>
                </a:lnTo>
                <a:lnTo>
                  <a:pt x="8401544" y="756667"/>
                </a:lnTo>
                <a:lnTo>
                  <a:pt x="8445805" y="742540"/>
                </a:lnTo>
                <a:lnTo>
                  <a:pt x="8487559" y="723386"/>
                </a:lnTo>
                <a:lnTo>
                  <a:pt x="8526446" y="699565"/>
                </a:lnTo>
                <a:lnTo>
                  <a:pt x="8562107" y="671438"/>
                </a:lnTo>
                <a:lnTo>
                  <a:pt x="8594181" y="639364"/>
                </a:lnTo>
                <a:lnTo>
                  <a:pt x="8622308" y="603703"/>
                </a:lnTo>
                <a:lnTo>
                  <a:pt x="8646129" y="564816"/>
                </a:lnTo>
                <a:lnTo>
                  <a:pt x="8665282" y="523062"/>
                </a:lnTo>
                <a:lnTo>
                  <a:pt x="8679409" y="478801"/>
                </a:lnTo>
                <a:lnTo>
                  <a:pt x="8688149" y="432394"/>
                </a:lnTo>
                <a:lnTo>
                  <a:pt x="8691143" y="384200"/>
                </a:lnTo>
                <a:lnTo>
                  <a:pt x="8688149" y="336008"/>
                </a:lnTo>
                <a:lnTo>
                  <a:pt x="8679409" y="289603"/>
                </a:lnTo>
                <a:lnTo>
                  <a:pt x="8665282" y="245343"/>
                </a:lnTo>
                <a:lnTo>
                  <a:pt x="8646129" y="203589"/>
                </a:lnTo>
                <a:lnTo>
                  <a:pt x="8622308" y="164702"/>
                </a:lnTo>
                <a:lnTo>
                  <a:pt x="8594181" y="129041"/>
                </a:lnTo>
                <a:lnTo>
                  <a:pt x="8562107" y="96966"/>
                </a:lnTo>
                <a:lnTo>
                  <a:pt x="8526446" y="68838"/>
                </a:lnTo>
                <a:lnTo>
                  <a:pt x="8487559" y="45016"/>
                </a:lnTo>
                <a:lnTo>
                  <a:pt x="8445805" y="25862"/>
                </a:lnTo>
                <a:lnTo>
                  <a:pt x="8401544" y="11734"/>
                </a:lnTo>
                <a:lnTo>
                  <a:pt x="8355136" y="2993"/>
                </a:lnTo>
                <a:lnTo>
                  <a:pt x="8306942" y="0"/>
                </a:lnTo>
                <a:close/>
              </a:path>
            </a:pathLst>
          </a:custGeom>
          <a:solidFill>
            <a:srgbClr val="F2F0EA"/>
          </a:solidFill>
        </p:spPr>
        <p:txBody>
          <a:bodyPr wrap="square" lIns="0" tIns="0" rIns="0" bIns="0" rtlCol="0"/>
          <a:lstStyle/>
          <a:p>
            <a:endParaRPr/>
          </a:p>
        </p:txBody>
      </p:sp>
      <p:sp>
        <p:nvSpPr>
          <p:cNvPr id="33" name="Text Placeholder 21">
            <a:extLst>
              <a:ext uri="{FF2B5EF4-FFF2-40B4-BE49-F238E27FC236}">
                <a16:creationId xmlns:a16="http://schemas.microsoft.com/office/drawing/2014/main" id="{5BC7AE5E-CA88-B5A6-A94A-BE2E752A953A}"/>
              </a:ext>
            </a:extLst>
          </p:cNvPr>
          <p:cNvSpPr>
            <a:spLocks noGrp="1"/>
          </p:cNvSpPr>
          <p:nvPr>
            <p:ph type="body" sz="quarter" idx="21"/>
          </p:nvPr>
        </p:nvSpPr>
        <p:spPr>
          <a:xfrm>
            <a:off x="574400" y="1197202"/>
            <a:ext cx="1466774" cy="477838"/>
          </a:xfrm>
        </p:spPr>
        <p:txBody>
          <a:bodyPr/>
          <a:lstStyle>
            <a:lvl1pPr marL="0" indent="0">
              <a:buNone/>
              <a:defRPr sz="800" b="1">
                <a:latin typeface="+mn-lt"/>
              </a:defRPr>
            </a:lvl1pPr>
          </a:lstStyle>
          <a:p>
            <a:pPr lvl="0"/>
            <a:r>
              <a:rPr lang="en-US"/>
              <a:t>Click to edit Master text styles</a:t>
            </a:r>
          </a:p>
        </p:txBody>
      </p:sp>
      <p:sp>
        <p:nvSpPr>
          <p:cNvPr id="34" name="Text Placeholder 21">
            <a:extLst>
              <a:ext uri="{FF2B5EF4-FFF2-40B4-BE49-F238E27FC236}">
                <a16:creationId xmlns:a16="http://schemas.microsoft.com/office/drawing/2014/main" id="{105D1B63-9738-5906-871C-EDCAC1FEE56F}"/>
              </a:ext>
            </a:extLst>
          </p:cNvPr>
          <p:cNvSpPr>
            <a:spLocks noGrp="1"/>
          </p:cNvSpPr>
          <p:nvPr>
            <p:ph type="body" sz="quarter" idx="22"/>
          </p:nvPr>
        </p:nvSpPr>
        <p:spPr>
          <a:xfrm>
            <a:off x="2509715" y="1197202"/>
            <a:ext cx="1645532" cy="477838"/>
          </a:xfrm>
        </p:spPr>
        <p:txBody>
          <a:bodyPr/>
          <a:lstStyle>
            <a:lvl1pPr marL="0" indent="0">
              <a:buNone/>
              <a:defRPr sz="800" b="1">
                <a:latin typeface="+mn-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DBC1AA3D-D7B7-CFC2-C909-8F98E2FDA32A}"/>
              </a:ext>
            </a:extLst>
          </p:cNvPr>
          <p:cNvSpPr>
            <a:spLocks noGrp="1"/>
          </p:cNvSpPr>
          <p:nvPr>
            <p:ph type="body" sz="quarter" idx="23"/>
          </p:nvPr>
        </p:nvSpPr>
        <p:spPr>
          <a:xfrm>
            <a:off x="4731491" y="1206177"/>
            <a:ext cx="2035606" cy="477838"/>
          </a:xfrm>
        </p:spPr>
        <p:txBody>
          <a:bodyPr/>
          <a:lstStyle>
            <a:lvl1pPr marL="0" indent="0">
              <a:buNone/>
              <a:defRPr sz="800" b="1">
                <a:latin typeface="+mn-lt"/>
              </a:defRPr>
            </a:lvl1pPr>
          </a:lstStyle>
          <a:p>
            <a:pPr lvl="0"/>
            <a:r>
              <a:rPr lang="en-US"/>
              <a:t>Click to edit Master text styles</a:t>
            </a:r>
          </a:p>
        </p:txBody>
      </p:sp>
      <p:sp>
        <p:nvSpPr>
          <p:cNvPr id="36" name="Text Placeholder 21">
            <a:extLst>
              <a:ext uri="{FF2B5EF4-FFF2-40B4-BE49-F238E27FC236}">
                <a16:creationId xmlns:a16="http://schemas.microsoft.com/office/drawing/2014/main" id="{B636EA1D-49BB-0BDD-B86E-0215EA0A9D32}"/>
              </a:ext>
            </a:extLst>
          </p:cNvPr>
          <p:cNvSpPr>
            <a:spLocks noGrp="1"/>
          </p:cNvSpPr>
          <p:nvPr>
            <p:ph type="body" sz="quarter" idx="24"/>
          </p:nvPr>
        </p:nvSpPr>
        <p:spPr>
          <a:xfrm>
            <a:off x="7123447" y="1197202"/>
            <a:ext cx="1446153" cy="477838"/>
          </a:xfrm>
        </p:spPr>
        <p:txBody>
          <a:bodyPr/>
          <a:lstStyle>
            <a:lvl1pPr marL="0" indent="0">
              <a:buNone/>
              <a:defRPr sz="800" b="1">
                <a:latin typeface="+mn-lt"/>
              </a:defRPr>
            </a:lvl1pPr>
          </a:lstStyle>
          <a:p>
            <a:pPr lvl="0"/>
            <a:r>
              <a:rPr lang="en-US"/>
              <a:t>Click to edit Master text styles</a:t>
            </a:r>
          </a:p>
        </p:txBody>
      </p:sp>
      <p:grpSp>
        <p:nvGrpSpPr>
          <p:cNvPr id="37" name="object 11">
            <a:extLst>
              <a:ext uri="{FF2B5EF4-FFF2-40B4-BE49-F238E27FC236}">
                <a16:creationId xmlns:a16="http://schemas.microsoft.com/office/drawing/2014/main" id="{36E4B5BD-C6A9-B5E4-B4C4-82D89F32FA8C}"/>
              </a:ext>
            </a:extLst>
          </p:cNvPr>
          <p:cNvGrpSpPr/>
          <p:nvPr/>
        </p:nvGrpSpPr>
        <p:grpSpPr>
          <a:xfrm>
            <a:off x="2230209" y="1182841"/>
            <a:ext cx="4669701" cy="524510"/>
            <a:chOff x="2205165" y="1241276"/>
            <a:chExt cx="4669701" cy="524510"/>
          </a:xfrm>
        </p:grpSpPr>
        <p:sp>
          <p:nvSpPr>
            <p:cNvPr id="38" name="object 12">
              <a:extLst>
                <a:ext uri="{FF2B5EF4-FFF2-40B4-BE49-F238E27FC236}">
                  <a16:creationId xmlns:a16="http://schemas.microsoft.com/office/drawing/2014/main" id="{44838AD1-43B3-3BC2-F3E1-602A22E4DD29}"/>
                </a:ext>
              </a:extLst>
            </p:cNvPr>
            <p:cNvSpPr/>
            <p:nvPr/>
          </p:nvSpPr>
          <p:spPr>
            <a:xfrm>
              <a:off x="2205165" y="1245381"/>
              <a:ext cx="0" cy="516255"/>
            </a:xfrm>
            <a:custGeom>
              <a:avLst/>
              <a:gdLst/>
              <a:ahLst/>
              <a:cxnLst/>
              <a:rect l="l" t="t" r="r" b="b"/>
              <a:pathLst>
                <a:path h="516255">
                  <a:moveTo>
                    <a:pt x="0" y="0"/>
                  </a:moveTo>
                  <a:lnTo>
                    <a:pt x="0" y="515708"/>
                  </a:lnTo>
                </a:path>
              </a:pathLst>
            </a:custGeom>
            <a:ln w="6350">
              <a:solidFill>
                <a:srgbClr val="000000"/>
              </a:solidFill>
            </a:ln>
          </p:spPr>
          <p:txBody>
            <a:bodyPr wrap="square" lIns="0" tIns="0" rIns="0" bIns="0" rtlCol="0"/>
            <a:lstStyle/>
            <a:p>
              <a:endParaRPr/>
            </a:p>
          </p:txBody>
        </p:sp>
        <p:sp>
          <p:nvSpPr>
            <p:cNvPr id="39" name="object 13">
              <a:extLst>
                <a:ext uri="{FF2B5EF4-FFF2-40B4-BE49-F238E27FC236}">
                  <a16:creationId xmlns:a16="http://schemas.microsoft.com/office/drawing/2014/main" id="{3B9CD4D8-FEAC-E5B9-FD6A-6ECB9BE7AC30}"/>
                </a:ext>
              </a:extLst>
            </p:cNvPr>
            <p:cNvSpPr/>
            <p:nvPr/>
          </p:nvSpPr>
          <p:spPr>
            <a:xfrm>
              <a:off x="4540016" y="1241276"/>
              <a:ext cx="0" cy="524510"/>
            </a:xfrm>
            <a:custGeom>
              <a:avLst/>
              <a:gdLst/>
              <a:ahLst/>
              <a:cxnLst/>
              <a:rect l="l" t="t" r="r" b="b"/>
              <a:pathLst>
                <a:path h="524510">
                  <a:moveTo>
                    <a:pt x="0" y="0"/>
                  </a:moveTo>
                  <a:lnTo>
                    <a:pt x="0" y="523951"/>
                  </a:lnTo>
                </a:path>
              </a:pathLst>
            </a:custGeom>
            <a:ln w="6350">
              <a:solidFill>
                <a:srgbClr val="000000"/>
              </a:solidFill>
            </a:ln>
          </p:spPr>
          <p:txBody>
            <a:bodyPr wrap="square" lIns="0" tIns="0" rIns="0" bIns="0" rtlCol="0"/>
            <a:lstStyle/>
            <a:p>
              <a:endParaRPr/>
            </a:p>
          </p:txBody>
        </p:sp>
        <p:sp>
          <p:nvSpPr>
            <p:cNvPr id="40" name="object 14">
              <a:extLst>
                <a:ext uri="{FF2B5EF4-FFF2-40B4-BE49-F238E27FC236}">
                  <a16:creationId xmlns:a16="http://schemas.microsoft.com/office/drawing/2014/main" id="{861D296E-606F-6316-2568-0D509FA41CBA}"/>
                </a:ext>
              </a:extLst>
            </p:cNvPr>
            <p:cNvSpPr/>
            <p:nvPr/>
          </p:nvSpPr>
          <p:spPr>
            <a:xfrm>
              <a:off x="6874866" y="1249511"/>
              <a:ext cx="0" cy="508000"/>
            </a:xfrm>
            <a:custGeom>
              <a:avLst/>
              <a:gdLst/>
              <a:ahLst/>
              <a:cxnLst/>
              <a:rect l="l" t="t" r="r" b="b"/>
              <a:pathLst>
                <a:path h="508000">
                  <a:moveTo>
                    <a:pt x="0" y="0"/>
                  </a:moveTo>
                  <a:lnTo>
                    <a:pt x="0" y="507453"/>
                  </a:lnTo>
                </a:path>
              </a:pathLst>
            </a:custGeom>
            <a:ln w="6350">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552776382"/>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se Study_1x2 Comparison">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CACD6F9-EB8B-44BC-B5A5-0776A6066858}"/>
              </a:ext>
            </a:extLst>
          </p:cNvPr>
          <p:cNvSpPr>
            <a:spLocks noGrp="1"/>
          </p:cNvSpPr>
          <p:nvPr>
            <p:ph type="body" sz="quarter" idx="17" hasCustomPrompt="1"/>
          </p:nvPr>
        </p:nvSpPr>
        <p:spPr>
          <a:xfrm>
            <a:off x="228599" y="1858866"/>
            <a:ext cx="8686785" cy="276999"/>
          </a:xfrm>
        </p:spPr>
        <p:txBody>
          <a:bodyPr wrap="square">
            <a:spAutoFit/>
          </a:bodyPr>
          <a:lstStyle>
            <a:lvl1pPr marL="0" indent="0">
              <a:buNone/>
              <a:defRPr b="1">
                <a:latin typeface="+mj-lt"/>
              </a:defRPr>
            </a:lvl1pPr>
          </a:lstStyle>
          <a:p>
            <a:pPr lvl="0"/>
            <a:r>
              <a:rPr lang="en-US"/>
              <a:t>Company Description</a:t>
            </a:r>
          </a:p>
        </p:txBody>
      </p:sp>
      <p:sp>
        <p:nvSpPr>
          <p:cNvPr id="18" name="Text Placeholder 16">
            <a:extLst>
              <a:ext uri="{FF2B5EF4-FFF2-40B4-BE49-F238E27FC236}">
                <a16:creationId xmlns:a16="http://schemas.microsoft.com/office/drawing/2014/main" id="{B3D0129E-BFC2-058B-0B0C-459AB8089DC3}"/>
              </a:ext>
            </a:extLst>
          </p:cNvPr>
          <p:cNvSpPr>
            <a:spLocks noGrp="1"/>
          </p:cNvSpPr>
          <p:nvPr>
            <p:ph type="body" sz="quarter" idx="18" hasCustomPrompt="1"/>
          </p:nvPr>
        </p:nvSpPr>
        <p:spPr>
          <a:xfrm>
            <a:off x="235475" y="3394461"/>
            <a:ext cx="4114800" cy="276999"/>
          </a:xfrm>
        </p:spPr>
        <p:txBody>
          <a:bodyPr>
            <a:spAutoFit/>
          </a:bodyPr>
          <a:lstStyle>
            <a:lvl1pPr marL="0" indent="0">
              <a:buNone/>
              <a:defRPr b="1">
                <a:latin typeface="+mj-lt"/>
              </a:defRPr>
            </a:lvl1pPr>
          </a:lstStyle>
          <a:p>
            <a:pPr lvl="0"/>
            <a:r>
              <a:rPr lang="en-US"/>
              <a:t>Thesis</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9884F15E-2788-EBE8-866F-0A406D1E3D65}"/>
              </a:ext>
            </a:extLst>
          </p:cNvPr>
          <p:cNvCxnSpPr>
            <a:cxnSpLocks/>
          </p:cNvCxnSpPr>
          <p:nvPr/>
        </p:nvCxnSpPr>
        <p:spPr>
          <a:xfrm flipH="1">
            <a:off x="4565612" y="3933825"/>
            <a:ext cx="6388" cy="2171700"/>
          </a:xfrm>
          <a:prstGeom prst="line">
            <a:avLst/>
          </a:prstGeom>
          <a:ln w="6350">
            <a:solidFill>
              <a:srgbClr val="DAD2C3"/>
            </a:solidFill>
          </a:ln>
        </p:spPr>
        <p:style>
          <a:lnRef idx="2">
            <a:schemeClr val="accent1"/>
          </a:lnRef>
          <a:fillRef idx="0">
            <a:schemeClr val="accent1"/>
          </a:fillRef>
          <a:effectRef idx="1">
            <a:schemeClr val="accent1"/>
          </a:effectRef>
          <a:fontRef idx="minor">
            <a:schemeClr val="tx1"/>
          </a:fontRef>
        </p:style>
      </p:cxnSp>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2166145"/>
            <a:ext cx="8686790" cy="1100186"/>
          </a:xfrm>
        </p:spPr>
        <p:txBody>
          <a:bodyPr/>
          <a:lstStyle>
            <a:lvl1pPr marL="74613" indent="91440">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buFont typeface="Wingdings" panose="05000000000000000000" pitchFamily="2" charset="2"/>
              <a:buChar char="§"/>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228599" y="3697372"/>
            <a:ext cx="4114801" cy="2760578"/>
          </a:xfrm>
        </p:spPr>
        <p:txBody>
          <a:bodyPr/>
          <a:lstStyle>
            <a:lvl1pPr marL="74613" indent="91440">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buFont typeface="Wingdings" panose="05000000000000000000" pitchFamily="2" charset="2"/>
              <a:buChar char="§"/>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2">
            <a:extLst>
              <a:ext uri="{FF2B5EF4-FFF2-40B4-BE49-F238E27FC236}">
                <a16:creationId xmlns:a16="http://schemas.microsoft.com/office/drawing/2014/main" id="{DD3A409D-5F63-B03D-ADE1-2D039D0F581C}"/>
              </a:ext>
            </a:extLst>
          </p:cNvPr>
          <p:cNvSpPr>
            <a:spLocks noGrp="1"/>
          </p:cNvSpPr>
          <p:nvPr>
            <p:ph type="body" sz="quarter" idx="19"/>
          </p:nvPr>
        </p:nvSpPr>
        <p:spPr>
          <a:xfrm>
            <a:off x="4793727" y="3694916"/>
            <a:ext cx="4130566" cy="2763162"/>
          </a:xfrm>
        </p:spPr>
        <p:txBody>
          <a:bodyPr/>
          <a:lstStyle>
            <a:lvl1pPr marL="74613" indent="91440">
              <a:tabLst/>
              <a:defRPr sz="1000"/>
            </a:lvl1pPr>
            <a:lvl2pPr marL="231775" indent="91440">
              <a:buFont typeface="DM Sans Light" pitchFamily="2" charset="0"/>
              <a:buChar char="–"/>
              <a:tabLst/>
              <a:defRPr sz="1000"/>
            </a:lvl2pPr>
            <a:lvl3pPr marL="368300" indent="91440">
              <a:buFont typeface="Courier New" panose="02070309020205020404" pitchFamily="49" charset="0"/>
              <a:buChar char="o"/>
              <a:tabLst/>
              <a:defRPr sz="1000"/>
            </a:lvl3pPr>
            <a:lvl4pPr marL="517525" indent="91440">
              <a:buFont typeface="Wingdings" panose="05000000000000000000" pitchFamily="2" charset="2"/>
              <a:buChar char="Ø"/>
              <a:tabLst/>
              <a:defRPr sz="1000"/>
            </a:lvl4pPr>
            <a:lvl5pPr marL="647700" indent="91440">
              <a:buFont typeface="Wingdings" panose="05000000000000000000" pitchFamily="2" charset="2"/>
              <a:buChar char="§"/>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a:extLst>
              <a:ext uri="{FF2B5EF4-FFF2-40B4-BE49-F238E27FC236}">
                <a16:creationId xmlns:a16="http://schemas.microsoft.com/office/drawing/2014/main" id="{90C3739C-3BEC-B025-A6B8-445DBB74050F}"/>
              </a:ext>
            </a:extLst>
          </p:cNvPr>
          <p:cNvSpPr>
            <a:spLocks noGrp="1"/>
          </p:cNvSpPr>
          <p:nvPr>
            <p:ph type="body" sz="quarter" idx="20" hasCustomPrompt="1"/>
          </p:nvPr>
        </p:nvSpPr>
        <p:spPr>
          <a:xfrm>
            <a:off x="4788716" y="3394461"/>
            <a:ext cx="4119811" cy="276999"/>
          </a:xfrm>
        </p:spPr>
        <p:txBody>
          <a:bodyPr wrap="square">
            <a:spAutoFit/>
          </a:bodyPr>
          <a:lstStyle>
            <a:lvl1pPr marL="0" indent="0">
              <a:buNone/>
              <a:defRPr b="1">
                <a:latin typeface="+mj-lt"/>
              </a:defRPr>
            </a:lvl1pPr>
          </a:lstStyle>
          <a:p>
            <a:pPr lvl="0"/>
            <a:r>
              <a:rPr lang="en-US"/>
              <a:t>Transaction Details</a:t>
            </a:r>
          </a:p>
        </p:txBody>
      </p:sp>
      <p:sp>
        <p:nvSpPr>
          <p:cNvPr id="2" name="object 6">
            <a:extLst>
              <a:ext uri="{FF2B5EF4-FFF2-40B4-BE49-F238E27FC236}">
                <a16:creationId xmlns:a16="http://schemas.microsoft.com/office/drawing/2014/main" id="{3C7F39B2-C9C0-F661-BB24-D58D521B4535}"/>
              </a:ext>
            </a:extLst>
          </p:cNvPr>
          <p:cNvSpPr/>
          <p:nvPr/>
        </p:nvSpPr>
        <p:spPr>
          <a:xfrm>
            <a:off x="228600" y="1043232"/>
            <a:ext cx="8686792" cy="768985"/>
          </a:xfrm>
          <a:custGeom>
            <a:avLst/>
            <a:gdLst/>
            <a:ahLst/>
            <a:cxnLst/>
            <a:rect l="l" t="t" r="r" b="b"/>
            <a:pathLst>
              <a:path w="8691245" h="768985">
                <a:moveTo>
                  <a:pt x="8306942" y="0"/>
                </a:moveTo>
                <a:lnTo>
                  <a:pt x="384200" y="0"/>
                </a:lnTo>
                <a:lnTo>
                  <a:pt x="336006" y="2993"/>
                </a:lnTo>
                <a:lnTo>
                  <a:pt x="289599" y="11734"/>
                </a:lnTo>
                <a:lnTo>
                  <a:pt x="245338" y="25862"/>
                </a:lnTo>
                <a:lnTo>
                  <a:pt x="203584" y="45016"/>
                </a:lnTo>
                <a:lnTo>
                  <a:pt x="164696" y="68838"/>
                </a:lnTo>
                <a:lnTo>
                  <a:pt x="129036" y="96966"/>
                </a:lnTo>
                <a:lnTo>
                  <a:pt x="96962" y="129041"/>
                </a:lnTo>
                <a:lnTo>
                  <a:pt x="68834" y="164702"/>
                </a:lnTo>
                <a:lnTo>
                  <a:pt x="45014" y="203589"/>
                </a:lnTo>
                <a:lnTo>
                  <a:pt x="25860" y="245343"/>
                </a:lnTo>
                <a:lnTo>
                  <a:pt x="11733" y="289603"/>
                </a:lnTo>
                <a:lnTo>
                  <a:pt x="2993" y="336008"/>
                </a:lnTo>
                <a:lnTo>
                  <a:pt x="0" y="384200"/>
                </a:lnTo>
                <a:lnTo>
                  <a:pt x="2993" y="432394"/>
                </a:lnTo>
                <a:lnTo>
                  <a:pt x="11733" y="478801"/>
                </a:lnTo>
                <a:lnTo>
                  <a:pt x="25860" y="523062"/>
                </a:lnTo>
                <a:lnTo>
                  <a:pt x="45014" y="564816"/>
                </a:lnTo>
                <a:lnTo>
                  <a:pt x="68834" y="603703"/>
                </a:lnTo>
                <a:lnTo>
                  <a:pt x="96962" y="639364"/>
                </a:lnTo>
                <a:lnTo>
                  <a:pt x="129036" y="671438"/>
                </a:lnTo>
                <a:lnTo>
                  <a:pt x="164696" y="699565"/>
                </a:lnTo>
                <a:lnTo>
                  <a:pt x="203584" y="723386"/>
                </a:lnTo>
                <a:lnTo>
                  <a:pt x="245338" y="742540"/>
                </a:lnTo>
                <a:lnTo>
                  <a:pt x="289599" y="756667"/>
                </a:lnTo>
                <a:lnTo>
                  <a:pt x="336006" y="765407"/>
                </a:lnTo>
                <a:lnTo>
                  <a:pt x="384200" y="768400"/>
                </a:lnTo>
                <a:lnTo>
                  <a:pt x="8306942" y="768400"/>
                </a:lnTo>
                <a:lnTo>
                  <a:pt x="8355136" y="765407"/>
                </a:lnTo>
                <a:lnTo>
                  <a:pt x="8401544" y="756667"/>
                </a:lnTo>
                <a:lnTo>
                  <a:pt x="8445805" y="742540"/>
                </a:lnTo>
                <a:lnTo>
                  <a:pt x="8487559" y="723386"/>
                </a:lnTo>
                <a:lnTo>
                  <a:pt x="8526446" y="699565"/>
                </a:lnTo>
                <a:lnTo>
                  <a:pt x="8562107" y="671438"/>
                </a:lnTo>
                <a:lnTo>
                  <a:pt x="8594181" y="639364"/>
                </a:lnTo>
                <a:lnTo>
                  <a:pt x="8622308" y="603703"/>
                </a:lnTo>
                <a:lnTo>
                  <a:pt x="8646129" y="564816"/>
                </a:lnTo>
                <a:lnTo>
                  <a:pt x="8665282" y="523062"/>
                </a:lnTo>
                <a:lnTo>
                  <a:pt x="8679409" y="478801"/>
                </a:lnTo>
                <a:lnTo>
                  <a:pt x="8688149" y="432394"/>
                </a:lnTo>
                <a:lnTo>
                  <a:pt x="8691143" y="384200"/>
                </a:lnTo>
                <a:lnTo>
                  <a:pt x="8688149" y="336008"/>
                </a:lnTo>
                <a:lnTo>
                  <a:pt x="8679409" y="289603"/>
                </a:lnTo>
                <a:lnTo>
                  <a:pt x="8665282" y="245343"/>
                </a:lnTo>
                <a:lnTo>
                  <a:pt x="8646129" y="203589"/>
                </a:lnTo>
                <a:lnTo>
                  <a:pt x="8622308" y="164702"/>
                </a:lnTo>
                <a:lnTo>
                  <a:pt x="8594181" y="129041"/>
                </a:lnTo>
                <a:lnTo>
                  <a:pt x="8562107" y="96966"/>
                </a:lnTo>
                <a:lnTo>
                  <a:pt x="8526446" y="68838"/>
                </a:lnTo>
                <a:lnTo>
                  <a:pt x="8487559" y="45016"/>
                </a:lnTo>
                <a:lnTo>
                  <a:pt x="8445805" y="25862"/>
                </a:lnTo>
                <a:lnTo>
                  <a:pt x="8401544" y="11734"/>
                </a:lnTo>
                <a:lnTo>
                  <a:pt x="8355136" y="2993"/>
                </a:lnTo>
                <a:lnTo>
                  <a:pt x="8306942" y="0"/>
                </a:lnTo>
                <a:close/>
              </a:path>
            </a:pathLst>
          </a:custGeom>
          <a:solidFill>
            <a:srgbClr val="F2F0EA"/>
          </a:solidFill>
        </p:spPr>
        <p:txBody>
          <a:bodyPr wrap="square" lIns="0" tIns="0" rIns="0" bIns="0" rtlCol="0"/>
          <a:lstStyle/>
          <a:p>
            <a:endParaRPr/>
          </a:p>
        </p:txBody>
      </p:sp>
      <p:sp>
        <p:nvSpPr>
          <p:cNvPr id="12" name="Text Placeholder 21">
            <a:extLst>
              <a:ext uri="{FF2B5EF4-FFF2-40B4-BE49-F238E27FC236}">
                <a16:creationId xmlns:a16="http://schemas.microsoft.com/office/drawing/2014/main" id="{BDB01C55-F609-D91C-2701-8F3226A31A4C}"/>
              </a:ext>
            </a:extLst>
          </p:cNvPr>
          <p:cNvSpPr>
            <a:spLocks noGrp="1"/>
          </p:cNvSpPr>
          <p:nvPr>
            <p:ph type="body" sz="quarter" idx="21"/>
          </p:nvPr>
        </p:nvSpPr>
        <p:spPr>
          <a:xfrm>
            <a:off x="574400" y="1162912"/>
            <a:ext cx="1466774" cy="477838"/>
          </a:xfrm>
        </p:spPr>
        <p:txBody>
          <a:bodyPr/>
          <a:lstStyle>
            <a:lvl1pPr marL="0" indent="0">
              <a:buNone/>
              <a:defRPr sz="800" b="1">
                <a:latin typeface="+mn-lt"/>
              </a:defRPr>
            </a:lvl1pPr>
          </a:lstStyle>
          <a:p>
            <a:pPr lvl="0"/>
            <a:r>
              <a:rPr lang="en-US"/>
              <a:t>Click to edit Master text styles</a:t>
            </a:r>
          </a:p>
        </p:txBody>
      </p:sp>
      <p:sp>
        <p:nvSpPr>
          <p:cNvPr id="13" name="Text Placeholder 21">
            <a:extLst>
              <a:ext uri="{FF2B5EF4-FFF2-40B4-BE49-F238E27FC236}">
                <a16:creationId xmlns:a16="http://schemas.microsoft.com/office/drawing/2014/main" id="{FA94269C-7CEE-51B9-0E89-5BBEFE2BD096}"/>
              </a:ext>
            </a:extLst>
          </p:cNvPr>
          <p:cNvSpPr>
            <a:spLocks noGrp="1"/>
          </p:cNvSpPr>
          <p:nvPr>
            <p:ph type="body" sz="quarter" idx="22"/>
          </p:nvPr>
        </p:nvSpPr>
        <p:spPr>
          <a:xfrm>
            <a:off x="2509715" y="1162912"/>
            <a:ext cx="1645532" cy="477838"/>
          </a:xfrm>
        </p:spPr>
        <p:txBody>
          <a:bodyPr/>
          <a:lstStyle>
            <a:lvl1pPr marL="0" indent="0">
              <a:buNone/>
              <a:defRPr sz="800" b="1">
                <a:latin typeface="+mn-lt"/>
              </a:defRPr>
            </a:lvl1pPr>
          </a:lstStyle>
          <a:p>
            <a:pPr lvl="0"/>
            <a:r>
              <a:rPr lang="en-US"/>
              <a:t>Click to edit Master text styles</a:t>
            </a:r>
          </a:p>
        </p:txBody>
      </p:sp>
      <p:sp>
        <p:nvSpPr>
          <p:cNvPr id="15" name="Text Placeholder 21">
            <a:extLst>
              <a:ext uri="{FF2B5EF4-FFF2-40B4-BE49-F238E27FC236}">
                <a16:creationId xmlns:a16="http://schemas.microsoft.com/office/drawing/2014/main" id="{1DD2934C-BC54-879F-2BD6-66CB077FDDA1}"/>
              </a:ext>
            </a:extLst>
          </p:cNvPr>
          <p:cNvSpPr>
            <a:spLocks noGrp="1"/>
          </p:cNvSpPr>
          <p:nvPr>
            <p:ph type="body" sz="quarter" idx="23"/>
          </p:nvPr>
        </p:nvSpPr>
        <p:spPr>
          <a:xfrm>
            <a:off x="4731491" y="1171887"/>
            <a:ext cx="2035606" cy="477838"/>
          </a:xfrm>
        </p:spPr>
        <p:txBody>
          <a:bodyPr/>
          <a:lstStyle>
            <a:lvl1pPr marL="0" indent="0">
              <a:buNone/>
              <a:defRPr sz="800" b="1">
                <a:latin typeface="+mn-lt"/>
              </a:defRPr>
            </a:lvl1pPr>
          </a:lstStyle>
          <a:p>
            <a:pPr lvl="0"/>
            <a:r>
              <a:rPr lang="en-US"/>
              <a:t>Click to edit Master text styles</a:t>
            </a:r>
          </a:p>
        </p:txBody>
      </p:sp>
      <p:sp>
        <p:nvSpPr>
          <p:cNvPr id="16" name="Text Placeholder 21">
            <a:extLst>
              <a:ext uri="{FF2B5EF4-FFF2-40B4-BE49-F238E27FC236}">
                <a16:creationId xmlns:a16="http://schemas.microsoft.com/office/drawing/2014/main" id="{7D3297F2-8D8C-8462-FB5D-989493CCACC1}"/>
              </a:ext>
            </a:extLst>
          </p:cNvPr>
          <p:cNvSpPr>
            <a:spLocks noGrp="1"/>
          </p:cNvSpPr>
          <p:nvPr>
            <p:ph type="body" sz="quarter" idx="24"/>
          </p:nvPr>
        </p:nvSpPr>
        <p:spPr>
          <a:xfrm>
            <a:off x="7123447" y="1162912"/>
            <a:ext cx="1446153" cy="477838"/>
          </a:xfrm>
        </p:spPr>
        <p:txBody>
          <a:bodyPr/>
          <a:lstStyle>
            <a:lvl1pPr marL="0" indent="0">
              <a:buNone/>
              <a:defRPr sz="800" b="1">
                <a:latin typeface="+mn-lt"/>
              </a:defRPr>
            </a:lvl1pPr>
          </a:lstStyle>
          <a:p>
            <a:pPr lvl="0"/>
            <a:r>
              <a:rPr lang="en-US"/>
              <a:t>Click to edit Master text styles</a:t>
            </a:r>
          </a:p>
        </p:txBody>
      </p:sp>
      <p:grpSp>
        <p:nvGrpSpPr>
          <p:cNvPr id="21" name="object 11">
            <a:extLst>
              <a:ext uri="{FF2B5EF4-FFF2-40B4-BE49-F238E27FC236}">
                <a16:creationId xmlns:a16="http://schemas.microsoft.com/office/drawing/2014/main" id="{1E075079-2538-6EA1-A9A2-CBA6479A6863}"/>
              </a:ext>
            </a:extLst>
          </p:cNvPr>
          <p:cNvGrpSpPr/>
          <p:nvPr/>
        </p:nvGrpSpPr>
        <p:grpSpPr>
          <a:xfrm>
            <a:off x="2230209" y="1158076"/>
            <a:ext cx="4669701" cy="524510"/>
            <a:chOff x="2205165" y="1241276"/>
            <a:chExt cx="4669701" cy="524510"/>
          </a:xfrm>
        </p:grpSpPr>
        <p:sp>
          <p:nvSpPr>
            <p:cNvPr id="27" name="object 12">
              <a:extLst>
                <a:ext uri="{FF2B5EF4-FFF2-40B4-BE49-F238E27FC236}">
                  <a16:creationId xmlns:a16="http://schemas.microsoft.com/office/drawing/2014/main" id="{14D1BF9B-B07D-B6C1-6E24-32C6F858C30B}"/>
                </a:ext>
              </a:extLst>
            </p:cNvPr>
            <p:cNvSpPr/>
            <p:nvPr/>
          </p:nvSpPr>
          <p:spPr>
            <a:xfrm>
              <a:off x="2205165" y="1245381"/>
              <a:ext cx="0" cy="516255"/>
            </a:xfrm>
            <a:custGeom>
              <a:avLst/>
              <a:gdLst/>
              <a:ahLst/>
              <a:cxnLst/>
              <a:rect l="l" t="t" r="r" b="b"/>
              <a:pathLst>
                <a:path h="516255">
                  <a:moveTo>
                    <a:pt x="0" y="0"/>
                  </a:moveTo>
                  <a:lnTo>
                    <a:pt x="0" y="515708"/>
                  </a:lnTo>
                </a:path>
              </a:pathLst>
            </a:custGeom>
            <a:ln w="6350">
              <a:solidFill>
                <a:srgbClr val="000000"/>
              </a:solidFill>
            </a:ln>
          </p:spPr>
          <p:txBody>
            <a:bodyPr wrap="square" lIns="0" tIns="0" rIns="0" bIns="0" rtlCol="0"/>
            <a:lstStyle/>
            <a:p>
              <a:endParaRPr/>
            </a:p>
          </p:txBody>
        </p:sp>
        <p:sp>
          <p:nvSpPr>
            <p:cNvPr id="28" name="object 13">
              <a:extLst>
                <a:ext uri="{FF2B5EF4-FFF2-40B4-BE49-F238E27FC236}">
                  <a16:creationId xmlns:a16="http://schemas.microsoft.com/office/drawing/2014/main" id="{5AE654D4-DC3A-4CFD-F43C-95FE13EFE218}"/>
                </a:ext>
              </a:extLst>
            </p:cNvPr>
            <p:cNvSpPr/>
            <p:nvPr/>
          </p:nvSpPr>
          <p:spPr>
            <a:xfrm>
              <a:off x="4540016" y="1241276"/>
              <a:ext cx="0" cy="524510"/>
            </a:xfrm>
            <a:custGeom>
              <a:avLst/>
              <a:gdLst/>
              <a:ahLst/>
              <a:cxnLst/>
              <a:rect l="l" t="t" r="r" b="b"/>
              <a:pathLst>
                <a:path h="524510">
                  <a:moveTo>
                    <a:pt x="0" y="0"/>
                  </a:moveTo>
                  <a:lnTo>
                    <a:pt x="0" y="523951"/>
                  </a:lnTo>
                </a:path>
              </a:pathLst>
            </a:custGeom>
            <a:ln w="6350">
              <a:solidFill>
                <a:srgbClr val="000000"/>
              </a:solidFill>
            </a:ln>
          </p:spPr>
          <p:txBody>
            <a:bodyPr wrap="square" lIns="0" tIns="0" rIns="0" bIns="0" rtlCol="0"/>
            <a:lstStyle/>
            <a:p>
              <a:endParaRPr/>
            </a:p>
          </p:txBody>
        </p:sp>
        <p:sp>
          <p:nvSpPr>
            <p:cNvPr id="29" name="object 14">
              <a:extLst>
                <a:ext uri="{FF2B5EF4-FFF2-40B4-BE49-F238E27FC236}">
                  <a16:creationId xmlns:a16="http://schemas.microsoft.com/office/drawing/2014/main" id="{DA7BA82A-5199-753E-B06A-16A3C38E93DD}"/>
                </a:ext>
              </a:extLst>
            </p:cNvPr>
            <p:cNvSpPr/>
            <p:nvPr/>
          </p:nvSpPr>
          <p:spPr>
            <a:xfrm>
              <a:off x="6874866" y="1249511"/>
              <a:ext cx="0" cy="508000"/>
            </a:xfrm>
            <a:custGeom>
              <a:avLst/>
              <a:gdLst/>
              <a:ahLst/>
              <a:cxnLst/>
              <a:rect l="l" t="t" r="r" b="b"/>
              <a:pathLst>
                <a:path h="508000">
                  <a:moveTo>
                    <a:pt x="0" y="0"/>
                  </a:moveTo>
                  <a:lnTo>
                    <a:pt x="0" y="507453"/>
                  </a:lnTo>
                </a:path>
              </a:pathLst>
            </a:custGeom>
            <a:ln w="6350">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2557011180"/>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melin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EB2E79-1F16-3BB5-AF14-CB48C8B3F944}"/>
              </a:ext>
            </a:extLst>
          </p:cNvPr>
          <p:cNvSpPr>
            <a:spLocks noGrp="1"/>
          </p:cNvSpPr>
          <p:nvPr>
            <p:ph type="body" sz="quarter" idx="33"/>
          </p:nvPr>
        </p:nvSpPr>
        <p:spPr>
          <a:xfrm>
            <a:off x="224251" y="3201294"/>
            <a:ext cx="8691149" cy="322263"/>
          </a:xfrm>
          <a:prstGeom prst="roundRect">
            <a:avLst>
              <a:gd name="adj" fmla="val 50000"/>
            </a:avLst>
          </a:prstGeom>
          <a:solidFill>
            <a:schemeClr val="tx1"/>
          </a:solidFill>
        </p:spPr>
        <p:txBody>
          <a:bodyPr/>
          <a:lstStyle>
            <a:lvl1pPr marL="0" indent="0">
              <a:buFont typeface="Arial" panose="020B0604020202020204" pitchFamily="34" charset="0"/>
              <a:buNone/>
              <a:defRPr sz="600">
                <a:noFill/>
              </a:defRPr>
            </a:lvl1pPr>
          </a:lstStyle>
          <a:p>
            <a:pPr lvl="0"/>
            <a:r>
              <a:rPr lang="en-US"/>
              <a:t>Click to edit Master text styles</a:t>
            </a:r>
          </a:p>
        </p:txBody>
      </p:sp>
      <p:sp>
        <p:nvSpPr>
          <p:cNvPr id="5" name="Title 4">
            <a:extLst>
              <a:ext uri="{FF2B5EF4-FFF2-40B4-BE49-F238E27FC236}">
                <a16:creationId xmlns:a16="http://schemas.microsoft.com/office/drawing/2014/main" id="{1210175C-0A17-2E89-9E6A-6391C0758F5B}"/>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2" name="Text Placeholder 12">
            <a:extLst>
              <a:ext uri="{FF2B5EF4-FFF2-40B4-BE49-F238E27FC236}">
                <a16:creationId xmlns:a16="http://schemas.microsoft.com/office/drawing/2014/main" id="{BF82C54A-7BC1-F2FC-65C2-C801D3391E77}"/>
              </a:ext>
            </a:extLst>
          </p:cNvPr>
          <p:cNvSpPr>
            <a:spLocks noGrp="1"/>
          </p:cNvSpPr>
          <p:nvPr>
            <p:ph type="body" sz="quarter" idx="14" hasCustomPrompt="1"/>
          </p:nvPr>
        </p:nvSpPr>
        <p:spPr>
          <a:xfrm>
            <a:off x="228600" y="6575306"/>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0C08615A-441E-2076-5A74-7B36C5D83C47}"/>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6" name="Text Placeholder 25">
            <a:extLst>
              <a:ext uri="{FF2B5EF4-FFF2-40B4-BE49-F238E27FC236}">
                <a16:creationId xmlns:a16="http://schemas.microsoft.com/office/drawing/2014/main" id="{0F7817BB-2FF9-7286-22F0-CCD2C9DAA9EB}"/>
              </a:ext>
            </a:extLst>
          </p:cNvPr>
          <p:cNvSpPr>
            <a:spLocks noGrp="1"/>
          </p:cNvSpPr>
          <p:nvPr>
            <p:ph type="body" sz="quarter" idx="15"/>
          </p:nvPr>
        </p:nvSpPr>
        <p:spPr>
          <a:xfrm>
            <a:off x="239013" y="1181100"/>
            <a:ext cx="4173664" cy="510628"/>
          </a:xfrm>
          <a:prstGeom prst="roundRect">
            <a:avLst>
              <a:gd name="adj" fmla="val 48981"/>
            </a:avLst>
          </a:prstGeom>
          <a:solidFill>
            <a:schemeClr val="bg2"/>
          </a:solidFill>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27" name="Text Placeholder 26">
            <a:extLst>
              <a:ext uri="{FF2B5EF4-FFF2-40B4-BE49-F238E27FC236}">
                <a16:creationId xmlns:a16="http://schemas.microsoft.com/office/drawing/2014/main" id="{950D7A99-3991-E567-B5EA-FC599C7350F3}"/>
              </a:ext>
            </a:extLst>
          </p:cNvPr>
          <p:cNvSpPr>
            <a:spLocks noGrp="1"/>
          </p:cNvSpPr>
          <p:nvPr>
            <p:ph type="body" sz="quarter" idx="16"/>
          </p:nvPr>
        </p:nvSpPr>
        <p:spPr>
          <a:xfrm>
            <a:off x="239013" y="1825189"/>
            <a:ext cx="4173664" cy="1133781"/>
          </a:xfrm>
          <a:prstGeom prst="roundRect">
            <a:avLst>
              <a:gd name="adj" fmla="val 15629"/>
            </a:avLst>
          </a:prstGeom>
          <a:solidFill>
            <a:srgbClr val="ECE9E2"/>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5417241E-EEFD-520F-ED5A-FAE2028C67A6}"/>
              </a:ext>
            </a:extLst>
          </p:cNvPr>
          <p:cNvSpPr>
            <a:spLocks noGrp="1"/>
          </p:cNvSpPr>
          <p:nvPr>
            <p:ph type="body" sz="quarter" idx="17"/>
          </p:nvPr>
        </p:nvSpPr>
        <p:spPr>
          <a:xfrm>
            <a:off x="4702297" y="1168170"/>
            <a:ext cx="1739319" cy="1047115"/>
          </a:xfrm>
          <a:prstGeom prst="roundRect">
            <a:avLst>
              <a:gd name="adj" fmla="val 15629"/>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29" name="Text Placeholder 28">
            <a:extLst>
              <a:ext uri="{FF2B5EF4-FFF2-40B4-BE49-F238E27FC236}">
                <a16:creationId xmlns:a16="http://schemas.microsoft.com/office/drawing/2014/main" id="{A747A928-67B8-8EE0-ECD9-F599BF878B85}"/>
              </a:ext>
            </a:extLst>
          </p:cNvPr>
          <p:cNvSpPr>
            <a:spLocks noGrp="1"/>
          </p:cNvSpPr>
          <p:nvPr>
            <p:ph type="body" sz="quarter" idx="18"/>
          </p:nvPr>
        </p:nvSpPr>
        <p:spPr>
          <a:xfrm>
            <a:off x="6599849" y="1168170"/>
            <a:ext cx="2305138" cy="1575030"/>
          </a:xfrm>
          <a:prstGeom prst="roundRect">
            <a:avLst>
              <a:gd name="adj" fmla="val 16938"/>
            </a:avLst>
          </a:prstGeom>
          <a:solidFill>
            <a:schemeClr val="bg2"/>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33" name="Text Placeholder 32">
            <a:extLst>
              <a:ext uri="{FF2B5EF4-FFF2-40B4-BE49-F238E27FC236}">
                <a16:creationId xmlns:a16="http://schemas.microsoft.com/office/drawing/2014/main" id="{8BE55B8D-B3BE-8287-E948-E203D22E9D70}"/>
              </a:ext>
            </a:extLst>
          </p:cNvPr>
          <p:cNvSpPr>
            <a:spLocks noGrp="1"/>
          </p:cNvSpPr>
          <p:nvPr>
            <p:ph type="body" sz="quarter" idx="19"/>
          </p:nvPr>
        </p:nvSpPr>
        <p:spPr>
          <a:xfrm>
            <a:off x="240300" y="3784600"/>
            <a:ext cx="2128061" cy="520742"/>
          </a:xfrm>
          <a:prstGeom prst="roundRect">
            <a:avLst>
              <a:gd name="adj" fmla="val 32792"/>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35" name="Text Placeholder 34">
            <a:extLst>
              <a:ext uri="{FF2B5EF4-FFF2-40B4-BE49-F238E27FC236}">
                <a16:creationId xmlns:a16="http://schemas.microsoft.com/office/drawing/2014/main" id="{BD48A505-F07D-6CF6-A2E5-1BAE31253555}"/>
              </a:ext>
            </a:extLst>
          </p:cNvPr>
          <p:cNvSpPr>
            <a:spLocks noGrp="1"/>
          </p:cNvSpPr>
          <p:nvPr>
            <p:ph type="body" sz="quarter" idx="20"/>
          </p:nvPr>
        </p:nvSpPr>
        <p:spPr>
          <a:xfrm>
            <a:off x="240300" y="4595871"/>
            <a:ext cx="3550267" cy="1220857"/>
          </a:xfrm>
          <a:prstGeom prst="roundRect">
            <a:avLst>
              <a:gd name="adj" fmla="val 15334"/>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37" name="Text Placeholder 36">
            <a:extLst>
              <a:ext uri="{FF2B5EF4-FFF2-40B4-BE49-F238E27FC236}">
                <a16:creationId xmlns:a16="http://schemas.microsoft.com/office/drawing/2014/main" id="{490DB442-298B-433F-9D9E-AE85A571AE53}"/>
              </a:ext>
            </a:extLst>
          </p:cNvPr>
          <p:cNvSpPr>
            <a:spLocks noGrp="1"/>
          </p:cNvSpPr>
          <p:nvPr>
            <p:ph type="body" sz="quarter" idx="21"/>
          </p:nvPr>
        </p:nvSpPr>
        <p:spPr>
          <a:xfrm>
            <a:off x="2742868" y="3784599"/>
            <a:ext cx="2044701" cy="660399"/>
          </a:xfrm>
          <a:prstGeom prst="roundRect">
            <a:avLst>
              <a:gd name="adj" fmla="val 28628"/>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39" name="Text Placeholder 38">
            <a:extLst>
              <a:ext uri="{FF2B5EF4-FFF2-40B4-BE49-F238E27FC236}">
                <a16:creationId xmlns:a16="http://schemas.microsoft.com/office/drawing/2014/main" id="{A66E4ED5-B539-7F00-5EDA-39F5075041A0}"/>
              </a:ext>
            </a:extLst>
          </p:cNvPr>
          <p:cNvSpPr>
            <a:spLocks noGrp="1"/>
          </p:cNvSpPr>
          <p:nvPr>
            <p:ph type="body" sz="quarter" idx="22"/>
          </p:nvPr>
        </p:nvSpPr>
        <p:spPr>
          <a:xfrm>
            <a:off x="5217937" y="3784599"/>
            <a:ext cx="1371600" cy="1041400"/>
          </a:xfrm>
          <a:prstGeom prst="roundRect">
            <a:avLst>
              <a:gd name="adj" fmla="val 19385"/>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41" name="Text Placeholder 40">
            <a:extLst>
              <a:ext uri="{FF2B5EF4-FFF2-40B4-BE49-F238E27FC236}">
                <a16:creationId xmlns:a16="http://schemas.microsoft.com/office/drawing/2014/main" id="{56F7E557-1433-A2CF-61DC-400DD728E198}"/>
              </a:ext>
            </a:extLst>
          </p:cNvPr>
          <p:cNvSpPr>
            <a:spLocks noGrp="1"/>
          </p:cNvSpPr>
          <p:nvPr>
            <p:ph type="body" sz="quarter" idx="23"/>
          </p:nvPr>
        </p:nvSpPr>
        <p:spPr>
          <a:xfrm>
            <a:off x="4097280" y="4946506"/>
            <a:ext cx="2044701" cy="722885"/>
          </a:xfrm>
          <a:prstGeom prst="roundRect">
            <a:avLst>
              <a:gd name="adj" fmla="val 21970"/>
            </a:avLst>
          </a:prstGeom>
          <a:solidFill>
            <a:schemeClr val="bg1"/>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43" name="Text Placeholder 42">
            <a:extLst>
              <a:ext uri="{FF2B5EF4-FFF2-40B4-BE49-F238E27FC236}">
                <a16:creationId xmlns:a16="http://schemas.microsoft.com/office/drawing/2014/main" id="{1ACB1F0B-660B-D89B-BFAA-3911DB14367B}"/>
              </a:ext>
            </a:extLst>
          </p:cNvPr>
          <p:cNvSpPr>
            <a:spLocks noGrp="1"/>
          </p:cNvSpPr>
          <p:nvPr>
            <p:ph type="body" sz="quarter" idx="24"/>
          </p:nvPr>
        </p:nvSpPr>
        <p:spPr>
          <a:xfrm>
            <a:off x="6786880" y="3784598"/>
            <a:ext cx="2128520" cy="2217419"/>
          </a:xfrm>
          <a:prstGeom prst="roundRect">
            <a:avLst>
              <a:gd name="adj" fmla="val 9049"/>
            </a:avLst>
          </a:prstGeom>
          <a:solidFill>
            <a:srgbClr val="ECE9E2"/>
          </a:solidFill>
          <a:ln w="19050">
            <a:solidFill>
              <a:schemeClr val="bg2"/>
            </a:solidFill>
          </a:ln>
        </p:spPr>
        <p:txBody>
          <a:bodyPr wrap="square" lIns="91440" rIns="91440" anchor="ctr">
            <a:noAutofit/>
          </a:bodyPr>
          <a:lstStyle>
            <a:lvl1pPr marL="60325" indent="-60325">
              <a:tabLst/>
              <a:defRPr sz="1000"/>
            </a:lvl1pPr>
            <a:lvl2pPr marL="261952" indent="0">
              <a:buNone/>
              <a:defRPr/>
            </a:lvl2pPr>
          </a:lstStyle>
          <a:p>
            <a:pPr lvl="0"/>
            <a:r>
              <a:rPr lang="en-US"/>
              <a:t>Click to edit Master text styles</a:t>
            </a:r>
          </a:p>
        </p:txBody>
      </p:sp>
      <p:sp>
        <p:nvSpPr>
          <p:cNvPr id="45" name="Text Placeholder 44">
            <a:extLst>
              <a:ext uri="{FF2B5EF4-FFF2-40B4-BE49-F238E27FC236}">
                <a16:creationId xmlns:a16="http://schemas.microsoft.com/office/drawing/2014/main" id="{1DD5477F-D363-D248-4C57-B50758E2DAA6}"/>
              </a:ext>
            </a:extLst>
          </p:cNvPr>
          <p:cNvSpPr>
            <a:spLocks noGrp="1"/>
          </p:cNvSpPr>
          <p:nvPr>
            <p:ph type="body" sz="quarter" idx="25" hasCustomPrompt="1"/>
          </p:nvPr>
        </p:nvSpPr>
        <p:spPr>
          <a:xfrm>
            <a:off x="447292"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46" name="Text Placeholder 44">
            <a:extLst>
              <a:ext uri="{FF2B5EF4-FFF2-40B4-BE49-F238E27FC236}">
                <a16:creationId xmlns:a16="http://schemas.microsoft.com/office/drawing/2014/main" id="{C7A8B706-5836-FB0D-9D44-0B23CED4E372}"/>
              </a:ext>
            </a:extLst>
          </p:cNvPr>
          <p:cNvSpPr>
            <a:spLocks noGrp="1"/>
          </p:cNvSpPr>
          <p:nvPr>
            <p:ph type="body" sz="quarter" idx="26" hasCustomPrompt="1"/>
          </p:nvPr>
        </p:nvSpPr>
        <p:spPr>
          <a:xfrm>
            <a:off x="1489374"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47" name="Text Placeholder 44">
            <a:extLst>
              <a:ext uri="{FF2B5EF4-FFF2-40B4-BE49-F238E27FC236}">
                <a16:creationId xmlns:a16="http://schemas.microsoft.com/office/drawing/2014/main" id="{284C0C78-3175-8600-E5A8-EEE8AC705355}"/>
              </a:ext>
            </a:extLst>
          </p:cNvPr>
          <p:cNvSpPr>
            <a:spLocks noGrp="1"/>
          </p:cNvSpPr>
          <p:nvPr>
            <p:ph type="body" sz="quarter" idx="27" hasCustomPrompt="1"/>
          </p:nvPr>
        </p:nvSpPr>
        <p:spPr>
          <a:xfrm>
            <a:off x="2531456"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48" name="Text Placeholder 44">
            <a:extLst>
              <a:ext uri="{FF2B5EF4-FFF2-40B4-BE49-F238E27FC236}">
                <a16:creationId xmlns:a16="http://schemas.microsoft.com/office/drawing/2014/main" id="{892F70E3-E504-5BBE-1C1B-2C0D924BAC9B}"/>
              </a:ext>
            </a:extLst>
          </p:cNvPr>
          <p:cNvSpPr>
            <a:spLocks noGrp="1"/>
          </p:cNvSpPr>
          <p:nvPr>
            <p:ph type="body" sz="quarter" idx="28" hasCustomPrompt="1"/>
          </p:nvPr>
        </p:nvSpPr>
        <p:spPr>
          <a:xfrm>
            <a:off x="3573538"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49" name="Text Placeholder 44">
            <a:extLst>
              <a:ext uri="{FF2B5EF4-FFF2-40B4-BE49-F238E27FC236}">
                <a16:creationId xmlns:a16="http://schemas.microsoft.com/office/drawing/2014/main" id="{B66A7C2D-35FA-D018-CE8F-584509D65DFC}"/>
              </a:ext>
            </a:extLst>
          </p:cNvPr>
          <p:cNvSpPr>
            <a:spLocks noGrp="1"/>
          </p:cNvSpPr>
          <p:nvPr>
            <p:ph type="body" sz="quarter" idx="29" hasCustomPrompt="1"/>
          </p:nvPr>
        </p:nvSpPr>
        <p:spPr>
          <a:xfrm>
            <a:off x="4615620"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50" name="Text Placeholder 44">
            <a:extLst>
              <a:ext uri="{FF2B5EF4-FFF2-40B4-BE49-F238E27FC236}">
                <a16:creationId xmlns:a16="http://schemas.microsoft.com/office/drawing/2014/main" id="{F7F60F29-30D1-E7B1-82FB-86308EA1D5F5}"/>
              </a:ext>
            </a:extLst>
          </p:cNvPr>
          <p:cNvSpPr>
            <a:spLocks noGrp="1"/>
          </p:cNvSpPr>
          <p:nvPr>
            <p:ph type="body" sz="quarter" idx="30" hasCustomPrompt="1"/>
          </p:nvPr>
        </p:nvSpPr>
        <p:spPr>
          <a:xfrm>
            <a:off x="5657702"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51" name="Text Placeholder 44">
            <a:extLst>
              <a:ext uri="{FF2B5EF4-FFF2-40B4-BE49-F238E27FC236}">
                <a16:creationId xmlns:a16="http://schemas.microsoft.com/office/drawing/2014/main" id="{12994637-F288-8032-35DB-54FE79F59714}"/>
              </a:ext>
            </a:extLst>
          </p:cNvPr>
          <p:cNvSpPr>
            <a:spLocks noGrp="1"/>
          </p:cNvSpPr>
          <p:nvPr>
            <p:ph type="body" sz="quarter" idx="31" hasCustomPrompt="1"/>
          </p:nvPr>
        </p:nvSpPr>
        <p:spPr>
          <a:xfrm>
            <a:off x="6699784"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
        <p:nvSpPr>
          <p:cNvPr id="52" name="Text Placeholder 44">
            <a:extLst>
              <a:ext uri="{FF2B5EF4-FFF2-40B4-BE49-F238E27FC236}">
                <a16:creationId xmlns:a16="http://schemas.microsoft.com/office/drawing/2014/main" id="{2B7025CD-BCFE-5A53-2AD2-2FD88A5D7B8D}"/>
              </a:ext>
            </a:extLst>
          </p:cNvPr>
          <p:cNvSpPr>
            <a:spLocks noGrp="1"/>
          </p:cNvSpPr>
          <p:nvPr>
            <p:ph type="body" sz="quarter" idx="32" hasCustomPrompt="1"/>
          </p:nvPr>
        </p:nvSpPr>
        <p:spPr>
          <a:xfrm>
            <a:off x="7741866" y="3285481"/>
            <a:ext cx="852488" cy="153888"/>
          </a:xfrm>
        </p:spPr>
        <p:txBody>
          <a:bodyPr anchor="ctr">
            <a:spAutoFit/>
          </a:bodyPr>
          <a:lstStyle>
            <a:lvl1pPr marL="0" indent="0" algn="ctr">
              <a:buNone/>
              <a:defRPr sz="1000" b="1">
                <a:solidFill>
                  <a:schemeClr val="bg1"/>
                </a:solidFill>
                <a:latin typeface="+mj-lt"/>
              </a:defRPr>
            </a:lvl1pPr>
          </a:lstStyle>
          <a:p>
            <a:pPr lvl="0"/>
            <a:r>
              <a:rPr lang="en-US"/>
              <a:t>Year</a:t>
            </a:r>
          </a:p>
        </p:txBody>
      </p:sp>
    </p:spTree>
    <p:extLst>
      <p:ext uri="{BB962C8B-B14F-4D97-AF65-F5344CB8AC3E}">
        <p14:creationId xmlns:p14="http://schemas.microsoft.com/office/powerpoint/2010/main" val="426524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meline_2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EB2E79-1F16-3BB5-AF14-CB48C8B3F944}"/>
              </a:ext>
            </a:extLst>
          </p:cNvPr>
          <p:cNvSpPr>
            <a:spLocks noGrp="1"/>
          </p:cNvSpPr>
          <p:nvPr>
            <p:ph type="body" sz="quarter" idx="33"/>
          </p:nvPr>
        </p:nvSpPr>
        <p:spPr>
          <a:xfrm>
            <a:off x="224251" y="3201294"/>
            <a:ext cx="8691149" cy="322263"/>
          </a:xfrm>
          <a:prstGeom prst="roundRect">
            <a:avLst>
              <a:gd name="adj" fmla="val 50000"/>
            </a:avLst>
          </a:prstGeom>
          <a:gradFill flip="none" rotWithShape="1">
            <a:gsLst>
              <a:gs pos="0">
                <a:srgbClr val="A1CDCE"/>
              </a:gs>
              <a:gs pos="41000">
                <a:srgbClr val="198992"/>
              </a:gs>
              <a:gs pos="66000">
                <a:srgbClr val="7AADA9"/>
              </a:gs>
              <a:gs pos="100000">
                <a:srgbClr val="D9D3C2"/>
              </a:gs>
            </a:gsLst>
            <a:lin ang="0" scaled="1"/>
            <a:tileRect/>
          </a:gradFill>
        </p:spPr>
        <p:txBody>
          <a:bodyPr vert="horz" lIns="0" tIns="0" rIns="0" bIns="0" rtlCol="0">
            <a:noAutofit/>
          </a:bodyPr>
          <a:lstStyle>
            <a:lvl1pPr>
              <a:defRPr lang="en-US" sz="900">
                <a:noFill/>
              </a:defRPr>
            </a:lvl1pPr>
          </a:lstStyle>
          <a:p>
            <a:pPr marL="0" lvl="0" indent="0">
              <a:buNone/>
            </a:pPr>
            <a:r>
              <a:rPr lang="en-US"/>
              <a:t>Click to edit Master text styles</a:t>
            </a:r>
          </a:p>
        </p:txBody>
      </p:sp>
      <p:sp>
        <p:nvSpPr>
          <p:cNvPr id="5" name="Title 4">
            <a:extLst>
              <a:ext uri="{FF2B5EF4-FFF2-40B4-BE49-F238E27FC236}">
                <a16:creationId xmlns:a16="http://schemas.microsoft.com/office/drawing/2014/main" id="{1210175C-0A17-2E89-9E6A-6391C0758F5B}"/>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2" name="Text Placeholder 12">
            <a:extLst>
              <a:ext uri="{FF2B5EF4-FFF2-40B4-BE49-F238E27FC236}">
                <a16:creationId xmlns:a16="http://schemas.microsoft.com/office/drawing/2014/main" id="{BF82C54A-7BC1-F2FC-65C2-C801D3391E77}"/>
              </a:ext>
            </a:extLst>
          </p:cNvPr>
          <p:cNvSpPr>
            <a:spLocks noGrp="1"/>
          </p:cNvSpPr>
          <p:nvPr>
            <p:ph type="body" sz="quarter" idx="14" hasCustomPrompt="1"/>
          </p:nvPr>
        </p:nvSpPr>
        <p:spPr>
          <a:xfrm>
            <a:off x="228600" y="6575306"/>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0C08615A-441E-2076-5A74-7B36C5D83C47}"/>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6" name="Text Placeholder 25">
            <a:extLst>
              <a:ext uri="{FF2B5EF4-FFF2-40B4-BE49-F238E27FC236}">
                <a16:creationId xmlns:a16="http://schemas.microsoft.com/office/drawing/2014/main" id="{0F7817BB-2FF9-7286-22F0-CCD2C9DAA9EB}"/>
              </a:ext>
            </a:extLst>
          </p:cNvPr>
          <p:cNvSpPr>
            <a:spLocks noGrp="1"/>
          </p:cNvSpPr>
          <p:nvPr>
            <p:ph type="body" sz="quarter" idx="15"/>
          </p:nvPr>
        </p:nvSpPr>
        <p:spPr>
          <a:xfrm>
            <a:off x="239013" y="1181100"/>
            <a:ext cx="4173664" cy="510628"/>
          </a:xfrm>
          <a:prstGeom prst="roundRect">
            <a:avLst>
              <a:gd name="adj" fmla="val 48981"/>
            </a:avLst>
          </a:prstGeom>
          <a:solidFill>
            <a:schemeClr val="accent1"/>
          </a:solidFill>
        </p:spPr>
        <p:txBody>
          <a:bodyPr vert="horz" wrap="square" lIns="91440" tIns="0" rIns="91440" bIns="0" rtlCol="0" anchor="ctr">
            <a:noAutofit/>
          </a:bodyPr>
          <a:lstStyle>
            <a:lvl1pPr>
              <a:defRPr lang="en-US" sz="900" b="1">
                <a:solidFill>
                  <a:schemeClr val="bg1"/>
                </a:solidFill>
              </a:defRPr>
            </a:lvl1pPr>
          </a:lstStyle>
          <a:p>
            <a:pPr marL="0" lvl="0" indent="0">
              <a:buNone/>
            </a:pPr>
            <a:r>
              <a:rPr lang="en-US"/>
              <a:t>Click to edit Master text styles</a:t>
            </a:r>
          </a:p>
        </p:txBody>
      </p:sp>
      <p:sp>
        <p:nvSpPr>
          <p:cNvPr id="27" name="Text Placeholder 26">
            <a:extLst>
              <a:ext uri="{FF2B5EF4-FFF2-40B4-BE49-F238E27FC236}">
                <a16:creationId xmlns:a16="http://schemas.microsoft.com/office/drawing/2014/main" id="{950D7A99-3991-E567-B5EA-FC599C7350F3}"/>
              </a:ext>
            </a:extLst>
          </p:cNvPr>
          <p:cNvSpPr>
            <a:spLocks noGrp="1"/>
          </p:cNvSpPr>
          <p:nvPr>
            <p:ph type="body" sz="quarter" idx="16"/>
          </p:nvPr>
        </p:nvSpPr>
        <p:spPr>
          <a:xfrm>
            <a:off x="239013" y="1825189"/>
            <a:ext cx="4173664" cy="1133781"/>
          </a:xfrm>
          <a:prstGeom prst="roundRect">
            <a:avLst>
              <a:gd name="adj" fmla="val 15629"/>
            </a:avLst>
          </a:prstGeom>
          <a:solidFill>
            <a:srgbClr val="E4F0F1"/>
          </a:solidFill>
          <a:ln w="19050">
            <a:solidFill>
              <a:srgbClr val="A3CECE"/>
            </a:solidFill>
          </a:ln>
        </p:spPr>
        <p:txBody>
          <a:bodyPr vert="horz" wrap="square" lIns="91440" tIns="0" rIns="91440" bIns="0" rtlCol="0" anchor="ctr">
            <a:noAutofit/>
          </a:bodyPr>
          <a:lstStyle>
            <a:lvl1pPr>
              <a:defRPr lang="en-US" sz="900" b="1"/>
            </a:lvl1pPr>
          </a:lstStyle>
          <a:p>
            <a:pPr marL="60325" lvl="0" indent="-60325">
              <a:spcAft>
                <a:spcPts val="300"/>
              </a:spcAft>
            </a:pPr>
            <a:r>
              <a:rPr lang="en-US"/>
              <a:t>Click to edit Master text styles</a:t>
            </a:r>
          </a:p>
        </p:txBody>
      </p:sp>
      <p:sp>
        <p:nvSpPr>
          <p:cNvPr id="28" name="Text Placeholder 27">
            <a:extLst>
              <a:ext uri="{FF2B5EF4-FFF2-40B4-BE49-F238E27FC236}">
                <a16:creationId xmlns:a16="http://schemas.microsoft.com/office/drawing/2014/main" id="{5417241E-EEFD-520F-ED5A-FAE2028C67A6}"/>
              </a:ext>
            </a:extLst>
          </p:cNvPr>
          <p:cNvSpPr>
            <a:spLocks noGrp="1"/>
          </p:cNvSpPr>
          <p:nvPr>
            <p:ph type="body" sz="quarter" idx="17"/>
          </p:nvPr>
        </p:nvSpPr>
        <p:spPr>
          <a:xfrm>
            <a:off x="4702297" y="1168170"/>
            <a:ext cx="1739319" cy="1047115"/>
          </a:xfrm>
          <a:prstGeom prst="roundRect">
            <a:avLst>
              <a:gd name="adj" fmla="val 15629"/>
            </a:avLst>
          </a:prstGeom>
          <a:solidFill>
            <a:schemeClr val="bg1"/>
          </a:solidFill>
          <a:ln w="19050">
            <a:solidFill>
              <a:srgbClr val="A3CECE"/>
            </a:solidFill>
          </a:ln>
        </p:spPr>
        <p:txBody>
          <a:bodyPr vert="horz" wrap="square" lIns="91440" tIns="0" rIns="91440" bIns="0" rtlCol="0" anchor="ctr">
            <a:noAutofit/>
          </a:bodyPr>
          <a:lstStyle>
            <a:lvl1pPr>
              <a:defRPr lang="en-US" sz="900" b="1" spc="-25">
                <a:solidFill>
                  <a:srgbClr val="282828"/>
                </a:solidFill>
                <a:cs typeface="DM Sans 14pt"/>
              </a:defRPr>
            </a:lvl1pPr>
          </a:lstStyle>
          <a:p>
            <a:pPr marL="60325" lvl="0" indent="-60325"/>
            <a:r>
              <a:rPr lang="en-US"/>
              <a:t>Click to edit Master text styles</a:t>
            </a:r>
          </a:p>
        </p:txBody>
      </p:sp>
      <p:sp>
        <p:nvSpPr>
          <p:cNvPr id="29" name="Text Placeholder 28">
            <a:extLst>
              <a:ext uri="{FF2B5EF4-FFF2-40B4-BE49-F238E27FC236}">
                <a16:creationId xmlns:a16="http://schemas.microsoft.com/office/drawing/2014/main" id="{A747A928-67B8-8EE0-ECD9-F599BF878B85}"/>
              </a:ext>
            </a:extLst>
          </p:cNvPr>
          <p:cNvSpPr>
            <a:spLocks noGrp="1"/>
          </p:cNvSpPr>
          <p:nvPr>
            <p:ph type="body" sz="quarter" idx="18"/>
          </p:nvPr>
        </p:nvSpPr>
        <p:spPr>
          <a:xfrm>
            <a:off x="6599849" y="1168170"/>
            <a:ext cx="2305138" cy="1575030"/>
          </a:xfrm>
          <a:prstGeom prst="roundRect">
            <a:avLst>
              <a:gd name="adj" fmla="val 16938"/>
            </a:avLst>
          </a:prstGeom>
          <a:solidFill>
            <a:schemeClr val="accent1"/>
          </a:solidFill>
          <a:ln w="19050">
            <a:solidFill>
              <a:schemeClr val="bg2"/>
            </a:solidFill>
          </a:ln>
        </p:spPr>
        <p:txBody>
          <a:bodyPr vert="horz" wrap="square" lIns="91440" tIns="0" rIns="91440" bIns="0" rtlCol="0" anchor="ctr">
            <a:noAutofit/>
          </a:bodyPr>
          <a:lstStyle>
            <a:lvl1pPr>
              <a:defRPr lang="en-US" sz="900" b="1">
                <a:solidFill>
                  <a:schemeClr val="bg1"/>
                </a:solidFill>
              </a:defRPr>
            </a:lvl1pPr>
          </a:lstStyle>
          <a:p>
            <a:pPr marL="0" lvl="0" indent="0">
              <a:buNone/>
            </a:pPr>
            <a:r>
              <a:rPr lang="en-US"/>
              <a:t>Click to edit Master text styles</a:t>
            </a:r>
          </a:p>
        </p:txBody>
      </p:sp>
      <p:sp>
        <p:nvSpPr>
          <p:cNvPr id="33" name="Text Placeholder 32">
            <a:extLst>
              <a:ext uri="{FF2B5EF4-FFF2-40B4-BE49-F238E27FC236}">
                <a16:creationId xmlns:a16="http://schemas.microsoft.com/office/drawing/2014/main" id="{8BE55B8D-B3BE-8287-E948-E203D22E9D70}"/>
              </a:ext>
            </a:extLst>
          </p:cNvPr>
          <p:cNvSpPr>
            <a:spLocks noGrp="1"/>
          </p:cNvSpPr>
          <p:nvPr>
            <p:ph type="body" sz="quarter" idx="19"/>
          </p:nvPr>
        </p:nvSpPr>
        <p:spPr>
          <a:xfrm>
            <a:off x="240300" y="3784600"/>
            <a:ext cx="2128061" cy="520742"/>
          </a:xfrm>
          <a:prstGeom prst="roundRect">
            <a:avLst>
              <a:gd name="adj" fmla="val 32792"/>
            </a:avLst>
          </a:prstGeom>
          <a:solidFill>
            <a:schemeClr val="bg1"/>
          </a:solidFill>
          <a:ln w="19050">
            <a:solidFill>
              <a:srgbClr val="A3CECE"/>
            </a:solidFill>
          </a:ln>
        </p:spPr>
        <p:txBody>
          <a:bodyPr vert="horz" wrap="square" lIns="91440" tIns="0" rIns="91440" bIns="0" rtlCol="0" anchor="ctr">
            <a:noAutofit/>
          </a:bodyPr>
          <a:lstStyle>
            <a:lvl1pPr>
              <a:defRPr lang="en-US" sz="900"/>
            </a:lvl1pPr>
          </a:lstStyle>
          <a:p>
            <a:pPr marL="60325" lvl="0" indent="-60325"/>
            <a:r>
              <a:rPr lang="en-US"/>
              <a:t>Click to edit Master text styles</a:t>
            </a:r>
          </a:p>
        </p:txBody>
      </p:sp>
      <p:sp>
        <p:nvSpPr>
          <p:cNvPr id="35" name="Text Placeholder 34">
            <a:extLst>
              <a:ext uri="{FF2B5EF4-FFF2-40B4-BE49-F238E27FC236}">
                <a16:creationId xmlns:a16="http://schemas.microsoft.com/office/drawing/2014/main" id="{BD48A505-F07D-6CF6-A2E5-1BAE31253555}"/>
              </a:ext>
            </a:extLst>
          </p:cNvPr>
          <p:cNvSpPr>
            <a:spLocks noGrp="1"/>
          </p:cNvSpPr>
          <p:nvPr>
            <p:ph type="body" sz="quarter" idx="20"/>
          </p:nvPr>
        </p:nvSpPr>
        <p:spPr>
          <a:xfrm>
            <a:off x="240300" y="4595871"/>
            <a:ext cx="3550267" cy="1220857"/>
          </a:xfrm>
          <a:prstGeom prst="roundRect">
            <a:avLst>
              <a:gd name="adj" fmla="val 15334"/>
            </a:avLst>
          </a:prstGeom>
          <a:solidFill>
            <a:schemeClr val="bg1"/>
          </a:solidFill>
          <a:ln w="19050">
            <a:solidFill>
              <a:srgbClr val="A3CECE"/>
            </a:solidFill>
          </a:ln>
        </p:spPr>
        <p:txBody>
          <a:bodyPr vert="horz" wrap="square" lIns="91440" tIns="0" rIns="91440" bIns="0" rtlCol="0" anchor="ctr">
            <a:noAutofit/>
          </a:bodyPr>
          <a:lstStyle>
            <a:lvl1pPr>
              <a:defRPr lang="en-US" sz="900"/>
            </a:lvl1pPr>
          </a:lstStyle>
          <a:p>
            <a:pPr marL="60325" lvl="0" indent="-60325"/>
            <a:r>
              <a:rPr lang="en-US"/>
              <a:t>Click to edit Master text styles</a:t>
            </a:r>
          </a:p>
        </p:txBody>
      </p:sp>
      <p:sp>
        <p:nvSpPr>
          <p:cNvPr id="37" name="Text Placeholder 36">
            <a:extLst>
              <a:ext uri="{FF2B5EF4-FFF2-40B4-BE49-F238E27FC236}">
                <a16:creationId xmlns:a16="http://schemas.microsoft.com/office/drawing/2014/main" id="{490DB442-298B-433F-9D9E-AE85A571AE53}"/>
              </a:ext>
            </a:extLst>
          </p:cNvPr>
          <p:cNvSpPr>
            <a:spLocks noGrp="1"/>
          </p:cNvSpPr>
          <p:nvPr>
            <p:ph type="body" sz="quarter" idx="21"/>
          </p:nvPr>
        </p:nvSpPr>
        <p:spPr>
          <a:xfrm>
            <a:off x="2742868" y="3784599"/>
            <a:ext cx="2044701" cy="660399"/>
          </a:xfrm>
          <a:prstGeom prst="roundRect">
            <a:avLst>
              <a:gd name="adj" fmla="val 28628"/>
            </a:avLst>
          </a:prstGeom>
          <a:solidFill>
            <a:schemeClr val="bg1"/>
          </a:solidFill>
          <a:ln w="19050">
            <a:solidFill>
              <a:srgbClr val="A3CECE"/>
            </a:solidFill>
          </a:ln>
        </p:spPr>
        <p:txBody>
          <a:bodyPr vert="horz" wrap="square" lIns="91440" tIns="0" rIns="91440" bIns="0" rtlCol="0" anchor="ctr">
            <a:noAutofit/>
          </a:bodyPr>
          <a:lstStyle>
            <a:lvl1pPr>
              <a:defRPr lang="en-US" sz="900"/>
            </a:lvl1pPr>
          </a:lstStyle>
          <a:p>
            <a:pPr marL="60325" lvl="0" indent="-60325"/>
            <a:r>
              <a:rPr lang="en-US"/>
              <a:t>Click to edit Master text styles</a:t>
            </a:r>
          </a:p>
        </p:txBody>
      </p:sp>
      <p:sp>
        <p:nvSpPr>
          <p:cNvPr id="39" name="Text Placeholder 38">
            <a:extLst>
              <a:ext uri="{FF2B5EF4-FFF2-40B4-BE49-F238E27FC236}">
                <a16:creationId xmlns:a16="http://schemas.microsoft.com/office/drawing/2014/main" id="{A66E4ED5-B539-7F00-5EDA-39F5075041A0}"/>
              </a:ext>
            </a:extLst>
          </p:cNvPr>
          <p:cNvSpPr>
            <a:spLocks noGrp="1"/>
          </p:cNvSpPr>
          <p:nvPr>
            <p:ph type="body" sz="quarter" idx="22"/>
          </p:nvPr>
        </p:nvSpPr>
        <p:spPr>
          <a:xfrm>
            <a:off x="5217937" y="3784599"/>
            <a:ext cx="1371600" cy="1041400"/>
          </a:xfrm>
          <a:prstGeom prst="roundRect">
            <a:avLst>
              <a:gd name="adj" fmla="val 19385"/>
            </a:avLst>
          </a:prstGeom>
          <a:solidFill>
            <a:schemeClr val="bg1"/>
          </a:solidFill>
          <a:ln w="19050">
            <a:solidFill>
              <a:srgbClr val="A3CECE"/>
            </a:solidFill>
          </a:ln>
        </p:spPr>
        <p:txBody>
          <a:bodyPr vert="horz" wrap="square" lIns="91440" tIns="0" rIns="91440" bIns="0" rtlCol="0" anchor="ctr">
            <a:noAutofit/>
          </a:bodyPr>
          <a:lstStyle>
            <a:lvl1pPr>
              <a:defRPr lang="en-US" sz="900"/>
            </a:lvl1pPr>
          </a:lstStyle>
          <a:p>
            <a:pPr marL="60325" lvl="0" indent="-60325"/>
            <a:r>
              <a:rPr lang="en-US"/>
              <a:t>Click to edit Master text styles</a:t>
            </a:r>
          </a:p>
        </p:txBody>
      </p:sp>
      <p:sp>
        <p:nvSpPr>
          <p:cNvPr id="41" name="Text Placeholder 40">
            <a:extLst>
              <a:ext uri="{FF2B5EF4-FFF2-40B4-BE49-F238E27FC236}">
                <a16:creationId xmlns:a16="http://schemas.microsoft.com/office/drawing/2014/main" id="{56F7E557-1433-A2CF-61DC-400DD728E198}"/>
              </a:ext>
            </a:extLst>
          </p:cNvPr>
          <p:cNvSpPr>
            <a:spLocks noGrp="1"/>
          </p:cNvSpPr>
          <p:nvPr>
            <p:ph type="body" sz="quarter" idx="23"/>
          </p:nvPr>
        </p:nvSpPr>
        <p:spPr>
          <a:xfrm>
            <a:off x="4097280" y="4946506"/>
            <a:ext cx="2044701" cy="722885"/>
          </a:xfrm>
          <a:prstGeom prst="roundRect">
            <a:avLst>
              <a:gd name="adj" fmla="val 21970"/>
            </a:avLst>
          </a:prstGeom>
          <a:solidFill>
            <a:schemeClr val="bg1"/>
          </a:solidFill>
          <a:ln w="19050">
            <a:solidFill>
              <a:srgbClr val="A3CECE"/>
            </a:solidFill>
          </a:ln>
        </p:spPr>
        <p:txBody>
          <a:bodyPr vert="horz" wrap="square" lIns="91440" tIns="0" rIns="91440" bIns="0" rtlCol="0" anchor="ctr">
            <a:noAutofit/>
          </a:bodyPr>
          <a:lstStyle>
            <a:lvl1pPr>
              <a:defRPr lang="en-US" sz="900"/>
            </a:lvl1pPr>
          </a:lstStyle>
          <a:p>
            <a:pPr marL="60325" lvl="0" indent="-60325"/>
            <a:r>
              <a:rPr lang="en-US"/>
              <a:t>Click to edit Master text styles</a:t>
            </a:r>
          </a:p>
        </p:txBody>
      </p:sp>
      <p:sp>
        <p:nvSpPr>
          <p:cNvPr id="43" name="Text Placeholder 42">
            <a:extLst>
              <a:ext uri="{FF2B5EF4-FFF2-40B4-BE49-F238E27FC236}">
                <a16:creationId xmlns:a16="http://schemas.microsoft.com/office/drawing/2014/main" id="{1ACB1F0B-660B-D89B-BFAA-3911DB14367B}"/>
              </a:ext>
            </a:extLst>
          </p:cNvPr>
          <p:cNvSpPr>
            <a:spLocks noGrp="1"/>
          </p:cNvSpPr>
          <p:nvPr>
            <p:ph type="body" sz="quarter" idx="24"/>
          </p:nvPr>
        </p:nvSpPr>
        <p:spPr>
          <a:xfrm>
            <a:off x="6786880" y="3784598"/>
            <a:ext cx="2128520" cy="2217419"/>
          </a:xfrm>
          <a:prstGeom prst="roundRect">
            <a:avLst>
              <a:gd name="adj" fmla="val 9049"/>
            </a:avLst>
          </a:prstGeom>
          <a:solidFill>
            <a:srgbClr val="E4F0F1"/>
          </a:solidFill>
          <a:ln w="19050">
            <a:solidFill>
              <a:srgbClr val="A3CECE"/>
            </a:solidFill>
          </a:ln>
        </p:spPr>
        <p:txBody>
          <a:bodyPr vert="horz" wrap="square" lIns="91440" tIns="0" rIns="91440" bIns="0" rtlCol="0" anchor="ctr">
            <a:noAutofit/>
          </a:bodyPr>
          <a:lstStyle>
            <a:lvl1pPr>
              <a:defRPr lang="en-US" sz="900" b="1"/>
            </a:lvl1pPr>
          </a:lstStyle>
          <a:p>
            <a:pPr marL="60325" lvl="0" indent="-60325"/>
            <a:r>
              <a:rPr lang="en-US"/>
              <a:t>Click to edit Master text styles</a:t>
            </a:r>
          </a:p>
        </p:txBody>
      </p:sp>
      <p:sp>
        <p:nvSpPr>
          <p:cNvPr id="45" name="Text Placeholder 44">
            <a:extLst>
              <a:ext uri="{FF2B5EF4-FFF2-40B4-BE49-F238E27FC236}">
                <a16:creationId xmlns:a16="http://schemas.microsoft.com/office/drawing/2014/main" id="{1DD5477F-D363-D248-4C57-B50758E2DAA6}"/>
              </a:ext>
            </a:extLst>
          </p:cNvPr>
          <p:cNvSpPr>
            <a:spLocks noGrp="1"/>
          </p:cNvSpPr>
          <p:nvPr>
            <p:ph type="body" sz="quarter" idx="25" hasCustomPrompt="1"/>
          </p:nvPr>
        </p:nvSpPr>
        <p:spPr>
          <a:xfrm>
            <a:off x="447292"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46" name="Text Placeholder 44">
            <a:extLst>
              <a:ext uri="{FF2B5EF4-FFF2-40B4-BE49-F238E27FC236}">
                <a16:creationId xmlns:a16="http://schemas.microsoft.com/office/drawing/2014/main" id="{C7A8B706-5836-FB0D-9D44-0B23CED4E372}"/>
              </a:ext>
            </a:extLst>
          </p:cNvPr>
          <p:cNvSpPr>
            <a:spLocks noGrp="1"/>
          </p:cNvSpPr>
          <p:nvPr>
            <p:ph type="body" sz="quarter" idx="26" hasCustomPrompt="1"/>
          </p:nvPr>
        </p:nvSpPr>
        <p:spPr>
          <a:xfrm>
            <a:off x="1489374"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47" name="Text Placeholder 44">
            <a:extLst>
              <a:ext uri="{FF2B5EF4-FFF2-40B4-BE49-F238E27FC236}">
                <a16:creationId xmlns:a16="http://schemas.microsoft.com/office/drawing/2014/main" id="{284C0C78-3175-8600-E5A8-EEE8AC705355}"/>
              </a:ext>
            </a:extLst>
          </p:cNvPr>
          <p:cNvSpPr>
            <a:spLocks noGrp="1"/>
          </p:cNvSpPr>
          <p:nvPr>
            <p:ph type="body" sz="quarter" idx="27" hasCustomPrompt="1"/>
          </p:nvPr>
        </p:nvSpPr>
        <p:spPr>
          <a:xfrm>
            <a:off x="2531456"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48" name="Text Placeholder 44">
            <a:extLst>
              <a:ext uri="{FF2B5EF4-FFF2-40B4-BE49-F238E27FC236}">
                <a16:creationId xmlns:a16="http://schemas.microsoft.com/office/drawing/2014/main" id="{892F70E3-E504-5BBE-1C1B-2C0D924BAC9B}"/>
              </a:ext>
            </a:extLst>
          </p:cNvPr>
          <p:cNvSpPr>
            <a:spLocks noGrp="1"/>
          </p:cNvSpPr>
          <p:nvPr>
            <p:ph type="body" sz="quarter" idx="28" hasCustomPrompt="1"/>
          </p:nvPr>
        </p:nvSpPr>
        <p:spPr>
          <a:xfrm>
            <a:off x="3573538"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49" name="Text Placeholder 44">
            <a:extLst>
              <a:ext uri="{FF2B5EF4-FFF2-40B4-BE49-F238E27FC236}">
                <a16:creationId xmlns:a16="http://schemas.microsoft.com/office/drawing/2014/main" id="{B66A7C2D-35FA-D018-CE8F-584509D65DFC}"/>
              </a:ext>
            </a:extLst>
          </p:cNvPr>
          <p:cNvSpPr>
            <a:spLocks noGrp="1"/>
          </p:cNvSpPr>
          <p:nvPr>
            <p:ph type="body" sz="quarter" idx="29" hasCustomPrompt="1"/>
          </p:nvPr>
        </p:nvSpPr>
        <p:spPr>
          <a:xfrm>
            <a:off x="4615620"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50" name="Text Placeholder 44">
            <a:extLst>
              <a:ext uri="{FF2B5EF4-FFF2-40B4-BE49-F238E27FC236}">
                <a16:creationId xmlns:a16="http://schemas.microsoft.com/office/drawing/2014/main" id="{F7F60F29-30D1-E7B1-82FB-86308EA1D5F5}"/>
              </a:ext>
            </a:extLst>
          </p:cNvPr>
          <p:cNvSpPr>
            <a:spLocks noGrp="1"/>
          </p:cNvSpPr>
          <p:nvPr>
            <p:ph type="body" sz="quarter" idx="30" hasCustomPrompt="1"/>
          </p:nvPr>
        </p:nvSpPr>
        <p:spPr>
          <a:xfrm>
            <a:off x="5657702"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51" name="Text Placeholder 44">
            <a:extLst>
              <a:ext uri="{FF2B5EF4-FFF2-40B4-BE49-F238E27FC236}">
                <a16:creationId xmlns:a16="http://schemas.microsoft.com/office/drawing/2014/main" id="{12994637-F288-8032-35DB-54FE79F59714}"/>
              </a:ext>
            </a:extLst>
          </p:cNvPr>
          <p:cNvSpPr>
            <a:spLocks noGrp="1"/>
          </p:cNvSpPr>
          <p:nvPr>
            <p:ph type="body" sz="quarter" idx="31" hasCustomPrompt="1"/>
          </p:nvPr>
        </p:nvSpPr>
        <p:spPr>
          <a:xfrm>
            <a:off x="6699784"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
        <p:nvSpPr>
          <p:cNvPr id="52" name="Text Placeholder 44">
            <a:extLst>
              <a:ext uri="{FF2B5EF4-FFF2-40B4-BE49-F238E27FC236}">
                <a16:creationId xmlns:a16="http://schemas.microsoft.com/office/drawing/2014/main" id="{2B7025CD-BCFE-5A53-2AD2-2FD88A5D7B8D}"/>
              </a:ext>
            </a:extLst>
          </p:cNvPr>
          <p:cNvSpPr>
            <a:spLocks noGrp="1"/>
          </p:cNvSpPr>
          <p:nvPr>
            <p:ph type="body" sz="quarter" idx="32" hasCustomPrompt="1"/>
          </p:nvPr>
        </p:nvSpPr>
        <p:spPr>
          <a:xfrm>
            <a:off x="7741866" y="3293175"/>
            <a:ext cx="852488" cy="138499"/>
          </a:xfrm>
        </p:spPr>
        <p:txBody>
          <a:bodyPr anchor="ctr">
            <a:spAutoFit/>
          </a:bodyPr>
          <a:lstStyle>
            <a:lvl1pPr marL="0" indent="0" algn="ctr">
              <a:buNone/>
              <a:defRPr lang="en-US" sz="900" b="1" kern="1200" spc="-20" baseline="0" dirty="0">
                <a:solidFill>
                  <a:schemeClr val="tx1"/>
                </a:solidFill>
                <a:latin typeface="+mj-lt"/>
                <a:ea typeface="+mn-ea"/>
                <a:cs typeface="+mn-cs"/>
              </a:defRPr>
            </a:lvl1pPr>
          </a:lstStyle>
          <a:p>
            <a:pPr lvl="0"/>
            <a:r>
              <a:rPr lang="en-US"/>
              <a:t>Year</a:t>
            </a:r>
          </a:p>
        </p:txBody>
      </p:sp>
    </p:spTree>
    <p:extLst>
      <p:ext uri="{BB962C8B-B14F-4D97-AF65-F5344CB8AC3E}">
        <p14:creationId xmlns:p14="http://schemas.microsoft.com/office/powerpoint/2010/main" val="324373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0175C-0A17-2E89-9E6A-6391C0758F5B}"/>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2" name="Text Placeholder 12">
            <a:extLst>
              <a:ext uri="{FF2B5EF4-FFF2-40B4-BE49-F238E27FC236}">
                <a16:creationId xmlns:a16="http://schemas.microsoft.com/office/drawing/2014/main" id="{BF82C54A-7BC1-F2FC-65C2-C801D3391E77}"/>
              </a:ext>
            </a:extLst>
          </p:cNvPr>
          <p:cNvSpPr>
            <a:spLocks noGrp="1"/>
          </p:cNvSpPr>
          <p:nvPr>
            <p:ph type="body" sz="quarter" idx="14" hasCustomPrompt="1"/>
          </p:nvPr>
        </p:nvSpPr>
        <p:spPr>
          <a:xfrm>
            <a:off x="228600" y="6575306"/>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0C08615A-441E-2076-5A74-7B36C5D83C47}"/>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79389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6ED5765-5ED4-3365-79A4-A0AD055EABB1}"/>
              </a:ext>
            </a:extLst>
          </p:cNvPr>
          <p:cNvSpPr>
            <a:spLocks noGrp="1"/>
          </p:cNvSpPr>
          <p:nvPr>
            <p:ph type="body" sz="quarter" idx="14" hasCustomPrompt="1"/>
          </p:nvPr>
        </p:nvSpPr>
        <p:spPr>
          <a:xfrm>
            <a:off x="228600" y="6575306"/>
            <a:ext cx="6766560" cy="92333"/>
          </a:xfrm>
        </p:spPr>
        <p:txBody>
          <a:bodyPr wrap="square" anchor="b">
            <a:spAutoFit/>
          </a:bodyPr>
          <a:lstStyle>
            <a:lvl1pPr marL="0" indent="0">
              <a:buNone/>
              <a:defRPr sz="600">
                <a:latin typeface="+mj-lt"/>
              </a:defRPr>
            </a:lvl1pPr>
          </a:lstStyle>
          <a:p>
            <a:pPr lvl="0"/>
            <a:r>
              <a:rPr lang="en-US"/>
              <a:t>Footer</a:t>
            </a:r>
          </a:p>
        </p:txBody>
      </p:sp>
    </p:spTree>
    <p:extLst>
      <p:ext uri="{BB962C8B-B14F-4D97-AF65-F5344CB8AC3E}">
        <p14:creationId xmlns:p14="http://schemas.microsoft.com/office/powerpoint/2010/main" val="291795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ase Studies Divi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37576"/>
            <a:ext cx="7886700" cy="738664"/>
          </a:xfrm>
          <a:prstGeom prst="rect">
            <a:avLst/>
          </a:prstGeom>
        </p:spPr>
        <p:txBody>
          <a:bodyPr vert="horz" wrap="square" lIns="0" tIns="0" rIns="0" bIns="0" rtlCol="0" anchor="t">
            <a:spAutoFit/>
          </a:bodyPr>
          <a:lstStyle>
            <a:lvl1pPr>
              <a:defRPr lang="en-US" sz="4800" spc="-150" baseline="0" dirty="0"/>
            </a:lvl1pPr>
          </a:lstStyle>
          <a:p>
            <a:pPr lvl="0"/>
            <a:r>
              <a:rPr lang="en-US"/>
              <a:t>Case Studies</a:t>
            </a:r>
          </a:p>
        </p:txBody>
      </p:sp>
      <p:sp>
        <p:nvSpPr>
          <p:cNvPr id="11" name="Text Placeholder 10">
            <a:extLst>
              <a:ext uri="{FF2B5EF4-FFF2-40B4-BE49-F238E27FC236}">
                <a16:creationId xmlns:a16="http://schemas.microsoft.com/office/drawing/2014/main" id="{702BADDA-8EA0-63C0-E5BC-BDB0E82CC46C}"/>
              </a:ext>
            </a:extLst>
          </p:cNvPr>
          <p:cNvSpPr>
            <a:spLocks noGrp="1"/>
          </p:cNvSpPr>
          <p:nvPr>
            <p:ph type="body" sz="quarter" idx="10" hasCustomPrompt="1"/>
          </p:nvPr>
        </p:nvSpPr>
        <p:spPr>
          <a:xfrm>
            <a:off x="248005" y="3680476"/>
            <a:ext cx="8407223" cy="244362"/>
          </a:xfrm>
          <a:noFill/>
        </p:spPr>
        <p:txBody>
          <a:bodyPr wrap="square" lIns="0" tIns="0" rIns="0" bIns="0" rtlCol="0">
            <a:spAutoFit/>
          </a:bodyPr>
          <a:lstStyle>
            <a:lvl1pPr marL="0" indent="0">
              <a:buNone/>
              <a:defRPr lang="en-US" sz="1600" b="1" dirty="0">
                <a:solidFill>
                  <a:schemeClr val="tx2"/>
                </a:solidFill>
                <a:latin typeface="+mj-lt"/>
              </a:defRPr>
            </a:lvl1pPr>
          </a:lstStyle>
          <a:p>
            <a:pPr marL="0" lvl="0" defTabSz="403433"/>
            <a:r>
              <a:rPr lang="en-US"/>
              <a:t>Fund III</a:t>
            </a:r>
          </a:p>
        </p:txBody>
      </p:sp>
      <p:sp>
        <p:nvSpPr>
          <p:cNvPr id="13" name="Text Placeholder 10">
            <a:extLst>
              <a:ext uri="{FF2B5EF4-FFF2-40B4-BE49-F238E27FC236}">
                <a16:creationId xmlns:a16="http://schemas.microsoft.com/office/drawing/2014/main" id="{EB78272B-130B-DB5D-464E-299FA246D033}"/>
              </a:ext>
            </a:extLst>
          </p:cNvPr>
          <p:cNvSpPr>
            <a:spLocks noGrp="1"/>
          </p:cNvSpPr>
          <p:nvPr>
            <p:ph type="body" sz="quarter" idx="12" hasCustomPrompt="1"/>
          </p:nvPr>
        </p:nvSpPr>
        <p:spPr>
          <a:xfrm>
            <a:off x="248005" y="5043459"/>
            <a:ext cx="8407223" cy="244362"/>
          </a:xfrm>
          <a:noFill/>
        </p:spPr>
        <p:txBody>
          <a:bodyPr wrap="square" lIns="0" tIns="0" rIns="0" bIns="0" rtlCol="0">
            <a:spAutoFit/>
          </a:bodyPr>
          <a:lstStyle>
            <a:lvl1pPr marL="0" indent="0">
              <a:buNone/>
              <a:defRPr lang="en-US" sz="1600" b="1" dirty="0">
                <a:solidFill>
                  <a:schemeClr val="tx2"/>
                </a:solidFill>
                <a:latin typeface="+mj-lt"/>
              </a:defRPr>
            </a:lvl1pPr>
          </a:lstStyle>
          <a:p>
            <a:pPr marL="0" lvl="0" defTabSz="403433"/>
            <a:r>
              <a:rPr lang="en-US"/>
              <a:t>Fund IV</a:t>
            </a:r>
          </a:p>
        </p:txBody>
      </p:sp>
      <p:sp>
        <p:nvSpPr>
          <p:cNvPr id="14" name="Text Placeholder 10">
            <a:extLst>
              <a:ext uri="{FF2B5EF4-FFF2-40B4-BE49-F238E27FC236}">
                <a16:creationId xmlns:a16="http://schemas.microsoft.com/office/drawing/2014/main" id="{38C43786-0440-521B-ADF9-877002148C1C}"/>
              </a:ext>
            </a:extLst>
          </p:cNvPr>
          <p:cNvSpPr>
            <a:spLocks noGrp="1"/>
          </p:cNvSpPr>
          <p:nvPr>
            <p:ph type="body" sz="quarter" idx="13" hasCustomPrompt="1"/>
          </p:nvPr>
        </p:nvSpPr>
        <p:spPr>
          <a:xfrm>
            <a:off x="248005" y="3938973"/>
            <a:ext cx="8407223" cy="298672"/>
          </a:xfrm>
          <a:noFill/>
        </p:spPr>
        <p:txBody>
          <a:bodyPr wrap="square" lIns="0" tIns="0" rIns="0" bIns="0" rtlCol="0">
            <a:spAutoFit/>
          </a:bodyPr>
          <a:lstStyle>
            <a:lvl1pPr marL="0" indent="0">
              <a:buNone/>
              <a:defRPr lang="en-US" sz="1941" b="1" dirty="0">
                <a:solidFill>
                  <a:schemeClr val="tx1"/>
                </a:solidFill>
                <a:latin typeface="+mj-lt"/>
              </a:defRPr>
            </a:lvl1pPr>
          </a:lstStyle>
          <a:p>
            <a:pPr marL="0" lvl="0" defTabSz="403433"/>
            <a:r>
              <a:rPr lang="en-US"/>
              <a:t>Fund Name</a:t>
            </a:r>
          </a:p>
        </p:txBody>
      </p:sp>
      <p:sp>
        <p:nvSpPr>
          <p:cNvPr id="15" name="Text Placeholder 10">
            <a:extLst>
              <a:ext uri="{FF2B5EF4-FFF2-40B4-BE49-F238E27FC236}">
                <a16:creationId xmlns:a16="http://schemas.microsoft.com/office/drawing/2014/main" id="{E8A30214-1AFE-303B-2E5C-F029957567CF}"/>
              </a:ext>
            </a:extLst>
          </p:cNvPr>
          <p:cNvSpPr>
            <a:spLocks noGrp="1"/>
          </p:cNvSpPr>
          <p:nvPr>
            <p:ph type="body" sz="quarter" idx="14" hasCustomPrompt="1"/>
          </p:nvPr>
        </p:nvSpPr>
        <p:spPr>
          <a:xfrm>
            <a:off x="248005" y="4612632"/>
            <a:ext cx="8407223" cy="298672"/>
          </a:xfrm>
          <a:noFill/>
        </p:spPr>
        <p:txBody>
          <a:bodyPr wrap="square" lIns="0" tIns="0" rIns="0" bIns="0" rtlCol="0">
            <a:spAutoFit/>
          </a:bodyPr>
          <a:lstStyle>
            <a:lvl1pPr marL="0" indent="0">
              <a:buNone/>
              <a:defRPr lang="en-US" sz="1941" b="1" dirty="0">
                <a:solidFill>
                  <a:schemeClr val="tx1"/>
                </a:solidFill>
                <a:latin typeface="+mj-lt"/>
              </a:defRPr>
            </a:lvl1pPr>
          </a:lstStyle>
          <a:p>
            <a:pPr marL="0" lvl="0" defTabSz="403433"/>
            <a:r>
              <a:rPr lang="en-US"/>
              <a:t>Fund Name</a:t>
            </a:r>
          </a:p>
        </p:txBody>
      </p:sp>
      <p:sp>
        <p:nvSpPr>
          <p:cNvPr id="16" name="Text Placeholder 10">
            <a:extLst>
              <a:ext uri="{FF2B5EF4-FFF2-40B4-BE49-F238E27FC236}">
                <a16:creationId xmlns:a16="http://schemas.microsoft.com/office/drawing/2014/main" id="{E8AE1570-794C-BD2D-446F-4B9D4F277274}"/>
              </a:ext>
            </a:extLst>
          </p:cNvPr>
          <p:cNvSpPr>
            <a:spLocks noGrp="1"/>
          </p:cNvSpPr>
          <p:nvPr>
            <p:ph type="body" sz="quarter" idx="15" hasCustomPrompt="1"/>
          </p:nvPr>
        </p:nvSpPr>
        <p:spPr>
          <a:xfrm>
            <a:off x="248005" y="5301957"/>
            <a:ext cx="8407223" cy="298672"/>
          </a:xfrm>
          <a:noFill/>
        </p:spPr>
        <p:txBody>
          <a:bodyPr wrap="square" lIns="0" tIns="0" rIns="0" bIns="0" rtlCol="0">
            <a:spAutoFit/>
          </a:bodyPr>
          <a:lstStyle>
            <a:lvl1pPr marL="0" indent="0">
              <a:buNone/>
              <a:defRPr lang="en-US" sz="1941" b="1" dirty="0">
                <a:solidFill>
                  <a:schemeClr val="tx1"/>
                </a:solidFill>
                <a:latin typeface="+mj-lt"/>
              </a:defRPr>
            </a:lvl1pPr>
          </a:lstStyle>
          <a:p>
            <a:pPr marL="0" lvl="0" defTabSz="403433"/>
            <a:r>
              <a:rPr lang="en-US"/>
              <a:t>Fund Name</a:t>
            </a:r>
          </a:p>
        </p:txBody>
      </p:sp>
      <p:sp>
        <p:nvSpPr>
          <p:cNvPr id="18" name="Text Placeholder 10">
            <a:extLst>
              <a:ext uri="{FF2B5EF4-FFF2-40B4-BE49-F238E27FC236}">
                <a16:creationId xmlns:a16="http://schemas.microsoft.com/office/drawing/2014/main" id="{81A9DA04-2AD4-27CB-40DC-791AA5BB98A1}"/>
              </a:ext>
            </a:extLst>
          </p:cNvPr>
          <p:cNvSpPr>
            <a:spLocks noGrp="1"/>
          </p:cNvSpPr>
          <p:nvPr>
            <p:ph type="body" sz="quarter" idx="11" hasCustomPrompt="1"/>
          </p:nvPr>
        </p:nvSpPr>
        <p:spPr>
          <a:xfrm>
            <a:off x="248005" y="4354134"/>
            <a:ext cx="8407223" cy="244362"/>
          </a:xfrm>
          <a:noFill/>
        </p:spPr>
        <p:txBody>
          <a:bodyPr wrap="square" lIns="0" tIns="0" rIns="0" bIns="0" rtlCol="0">
            <a:spAutoFit/>
          </a:bodyPr>
          <a:lstStyle>
            <a:lvl1pPr marL="0" indent="0">
              <a:buNone/>
              <a:defRPr lang="en-US" sz="1600" b="1" dirty="0">
                <a:solidFill>
                  <a:schemeClr val="tx2"/>
                </a:solidFill>
                <a:latin typeface="+mj-lt"/>
              </a:defRPr>
            </a:lvl1pPr>
          </a:lstStyle>
          <a:p>
            <a:pPr marL="0" lvl="0" defTabSz="403433"/>
            <a:r>
              <a:rPr lang="en-US"/>
              <a:t>Fund III/IV</a:t>
            </a:r>
          </a:p>
        </p:txBody>
      </p:sp>
      <p:sp>
        <p:nvSpPr>
          <p:cNvPr id="3" name="Text Placeholder 12">
            <a:extLst>
              <a:ext uri="{FF2B5EF4-FFF2-40B4-BE49-F238E27FC236}">
                <a16:creationId xmlns:a16="http://schemas.microsoft.com/office/drawing/2014/main" id="{ECEF3BB2-D71A-0D29-1277-6E99C5A788A3}"/>
              </a:ext>
            </a:extLst>
          </p:cNvPr>
          <p:cNvSpPr>
            <a:spLocks noGrp="1"/>
          </p:cNvSpPr>
          <p:nvPr>
            <p:ph type="body" sz="quarter" idx="16" hasCustomPrompt="1"/>
          </p:nvPr>
        </p:nvSpPr>
        <p:spPr>
          <a:xfrm>
            <a:off x="228600" y="6575167"/>
            <a:ext cx="6769800" cy="92333"/>
          </a:xfrm>
        </p:spPr>
        <p:txBody>
          <a:bodyPr wrap="square" anchor="b">
            <a:spAutoFit/>
          </a:bodyPr>
          <a:lstStyle>
            <a:lvl1pPr marL="0" indent="0">
              <a:buNone/>
              <a:defRPr sz="600">
                <a:latin typeface="+mj-lt"/>
              </a:defRPr>
            </a:lvl1pPr>
          </a:lstStyle>
          <a:p>
            <a:pPr lvl="0"/>
            <a:r>
              <a:rPr lang="en-US"/>
              <a:t>Footer</a:t>
            </a:r>
          </a:p>
        </p:txBody>
      </p:sp>
    </p:spTree>
    <p:extLst>
      <p:ext uri="{BB962C8B-B14F-4D97-AF65-F5344CB8AC3E}">
        <p14:creationId xmlns:p14="http://schemas.microsoft.com/office/powerpoint/2010/main" val="1811652311"/>
      </p:ext>
    </p:extLst>
  </p:cSld>
  <p:clrMapOvr>
    <a:masterClrMapping/>
  </p:clrMapOvr>
  <p:extLst>
    <p:ext uri="{DCECCB84-F9BA-43D5-87BE-67443E8EF086}">
      <p15:sldGuideLst xmlns:p15="http://schemas.microsoft.com/office/powerpoint/2012/main">
        <p15:guide id="1" pos="2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One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257299"/>
            <a:ext cx="8686800" cy="4961965"/>
          </a:xfrm>
        </p:spPr>
        <p:txBody>
          <a:bodyPr/>
          <a:lstStyle>
            <a:lvl1pPr>
              <a:defRPr sz="2000"/>
            </a:lvl1pPr>
            <a:lvl2pPr>
              <a:defRPr sz="1800"/>
            </a:lvl2pPr>
            <a:lvl3pPr>
              <a:defRPr sz="1800">
                <a:latin typeface="+mn-lt"/>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EE0668F-39E2-A056-E476-092EFBC83719}"/>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12">
            <a:extLst>
              <a:ext uri="{FF2B5EF4-FFF2-40B4-BE49-F238E27FC236}">
                <a16:creationId xmlns:a16="http://schemas.microsoft.com/office/drawing/2014/main" id="{C71B7852-F354-8008-98CE-091476A75A32}"/>
              </a:ext>
            </a:extLst>
          </p:cNvPr>
          <p:cNvSpPr>
            <a:spLocks noGrp="1"/>
          </p:cNvSpPr>
          <p:nvPr>
            <p:ph type="body" sz="quarter" idx="14" hasCustomPrompt="1"/>
          </p:nvPr>
        </p:nvSpPr>
        <p:spPr>
          <a:xfrm>
            <a:off x="228600" y="6575169"/>
            <a:ext cx="6766560" cy="92332"/>
          </a:xfrm>
        </p:spPr>
        <p:txBody>
          <a:bodyPr wrap="square" anchor="b">
            <a:spAutoFit/>
          </a:bodyPr>
          <a:lstStyle>
            <a:lvl1pPr marL="0" indent="0">
              <a:buNone/>
              <a:defRPr sz="600">
                <a:latin typeface="+mj-lt"/>
              </a:defRPr>
            </a:lvl1pPr>
          </a:lstStyle>
          <a:p>
            <a:pPr lvl="0"/>
            <a:r>
              <a:rPr lang="en-US"/>
              <a:t>Footer</a:t>
            </a:r>
          </a:p>
        </p:txBody>
      </p:sp>
      <p:sp>
        <p:nvSpPr>
          <p:cNvPr id="5" name="Text Placeholder 9">
            <a:extLst>
              <a:ext uri="{FF2B5EF4-FFF2-40B4-BE49-F238E27FC236}">
                <a16:creationId xmlns:a16="http://schemas.microsoft.com/office/drawing/2014/main" id="{8E58D59D-8444-3D7F-9B30-D907DDA32AB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338552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581912"/>
            <a:ext cx="4114801" cy="4742688"/>
          </a:xfrm>
        </p:spPr>
        <p:txBody>
          <a:bodyPr vert="horz" lIns="0" tIns="0" rIns="0" bIns="0" rtlCol="0">
            <a:noAutofit/>
          </a:bodyPr>
          <a:lstStyle>
            <a:lvl1pPr>
              <a:defRPr lang="en-US" sz="1200"/>
            </a:lvl1pPr>
            <a:lvl2pPr>
              <a:defRPr lang="en-US" sz="1200"/>
            </a:lvl2pPr>
            <a:lvl3pPr>
              <a:defRPr lang="en-US" sz="1200"/>
            </a:lvl3pPr>
            <a:lvl4pPr>
              <a:defRPr lang="en-US" sz="120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4800599" y="1581911"/>
            <a:ext cx="4114801" cy="4745379"/>
          </a:xfrm>
        </p:spPr>
        <p:txBody>
          <a:bodyPr vert="horz" lIns="0" tIns="0" rIns="0" bIns="0" rtlCol="0">
            <a:noAutofit/>
          </a:bodyPr>
          <a:lstStyle>
            <a:lvl1pPr>
              <a:defRPr lang="en-US" sz="1200"/>
            </a:lvl1pPr>
            <a:lvl2pPr>
              <a:defRPr lang="en-US" sz="1200"/>
            </a:lvl2pPr>
            <a:lvl3pPr>
              <a:defRPr lang="en-US" sz="1200"/>
            </a:lvl3pPr>
            <a:lvl4pPr>
              <a:defRPr lang="en-US" sz="120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6014EC80-3223-5C92-761D-3CE3E8FD08DA}"/>
              </a:ext>
            </a:extLst>
          </p:cNvPr>
          <p:cNvSpPr>
            <a:spLocks noGrp="1"/>
          </p:cNvSpPr>
          <p:nvPr>
            <p:ph type="body" sz="quarter" idx="17"/>
          </p:nvPr>
        </p:nvSpPr>
        <p:spPr>
          <a:xfrm>
            <a:off x="228600" y="1257300"/>
            <a:ext cx="4114800" cy="246221"/>
          </a:xfrm>
        </p:spPr>
        <p:txBody>
          <a:bodyPr>
            <a:spAutoFit/>
          </a:bodyPr>
          <a:lstStyle>
            <a:lvl1pPr marL="0" indent="0">
              <a:buNone/>
              <a:defRPr sz="1600" b="1">
                <a:latin typeface="+mj-lt"/>
              </a:defRPr>
            </a:lvl1pPr>
          </a:lstStyle>
          <a:p>
            <a:pPr lvl="0"/>
            <a:r>
              <a:rPr lang="en-US"/>
              <a:t>Click to edit Master text styles</a:t>
            </a:r>
          </a:p>
        </p:txBody>
      </p:sp>
      <p:sp>
        <p:nvSpPr>
          <p:cNvPr id="7" name="Text Placeholder 16">
            <a:extLst>
              <a:ext uri="{FF2B5EF4-FFF2-40B4-BE49-F238E27FC236}">
                <a16:creationId xmlns:a16="http://schemas.microsoft.com/office/drawing/2014/main" id="{6092BD08-8B89-E669-C417-37F19A89E669}"/>
              </a:ext>
            </a:extLst>
          </p:cNvPr>
          <p:cNvSpPr>
            <a:spLocks noGrp="1"/>
          </p:cNvSpPr>
          <p:nvPr>
            <p:ph type="body" sz="quarter" idx="18"/>
          </p:nvPr>
        </p:nvSpPr>
        <p:spPr>
          <a:xfrm>
            <a:off x="4807475" y="1257300"/>
            <a:ext cx="4114800" cy="246221"/>
          </a:xfrm>
        </p:spPr>
        <p:txBody>
          <a:bodyPr>
            <a:spAutoFit/>
          </a:bodyPr>
          <a:lstStyle>
            <a:lvl1pPr marL="0" indent="0">
              <a:buNone/>
              <a:defRPr sz="1600" b="1">
                <a:latin typeface="+mj-lt"/>
              </a:defRPr>
            </a:lvl1pPr>
          </a:lstStyle>
          <a:p>
            <a:pPr lvl="0"/>
            <a:r>
              <a:rPr lang="en-US"/>
              <a:t>Click to edit Master text styles</a:t>
            </a:r>
          </a:p>
        </p:txBody>
      </p:sp>
    </p:spTree>
    <p:extLst>
      <p:ext uri="{BB962C8B-B14F-4D97-AF65-F5344CB8AC3E}">
        <p14:creationId xmlns:p14="http://schemas.microsoft.com/office/powerpoint/2010/main" val="1070951511"/>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ection Page_Tan Left">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F184EE0-0BC6-7A9C-32A6-35C206794474}"/>
              </a:ext>
            </a:extLst>
          </p:cNvPr>
          <p:cNvPicPr>
            <a:picLocks noChangeAspect="1"/>
          </p:cNvPicPr>
          <p:nvPr/>
        </p:nvPicPr>
        <p:blipFill>
          <a:blip r:embed="rId2">
            <a:extLst>
              <a:ext uri="{96DAC541-7B7A-43D3-8B79-37D633B846F1}">
                <asvg:svgBlip xmlns:asvg="http://schemas.microsoft.com/office/drawing/2016/SVG/main" r:embed="rId3"/>
              </a:ext>
            </a:extLst>
          </a:blip>
          <a:srcRect t="46084" r="52741"/>
          <a:stretch/>
        </p:blipFill>
        <p:spPr>
          <a:xfrm>
            <a:off x="0" y="0"/>
            <a:ext cx="9144000" cy="5681382"/>
          </a:xfrm>
          <a:prstGeom prst="rect">
            <a:avLst/>
          </a:prstGeom>
        </p:spPr>
      </p:pic>
      <p:sp>
        <p:nvSpPr>
          <p:cNvPr id="2" name="Title 1"/>
          <p:cNvSpPr>
            <a:spLocks noGrp="1"/>
          </p:cNvSpPr>
          <p:nvPr>
            <p:ph type="ctrTitle" hasCustomPrompt="1"/>
          </p:nvPr>
        </p:nvSpPr>
        <p:spPr>
          <a:xfrm>
            <a:off x="438588" y="4449361"/>
            <a:ext cx="8261366" cy="434606"/>
          </a:xfrm>
          <a:prstGeom prst="rect">
            <a:avLst/>
          </a:prstGeom>
        </p:spPr>
        <p:txBody>
          <a:bodyPr anchor="b"/>
          <a:lstStyle>
            <a:lvl1pPr algn="l">
              <a:defRPr sz="2800">
                <a:latin typeface="+mj-lt"/>
              </a:defRPr>
            </a:lvl1pPr>
          </a:lstStyle>
          <a:p>
            <a:r>
              <a:rPr lang="en-US"/>
              <a:t>Title lorem</a:t>
            </a:r>
          </a:p>
        </p:txBody>
      </p:sp>
      <p:sp>
        <p:nvSpPr>
          <p:cNvPr id="3" name="Subtitle 2"/>
          <p:cNvSpPr>
            <a:spLocks noGrp="1"/>
          </p:cNvSpPr>
          <p:nvPr>
            <p:ph type="subTitle" idx="1" hasCustomPrompt="1"/>
          </p:nvPr>
        </p:nvSpPr>
        <p:spPr>
          <a:xfrm>
            <a:off x="438588" y="4939125"/>
            <a:ext cx="8268382" cy="217254"/>
          </a:xfrm>
        </p:spPr>
        <p:txBody>
          <a:bodyPr>
            <a:spAutoFit/>
          </a:bodyPr>
          <a:lstStyle>
            <a:lvl1pPr marL="0" indent="0" algn="l">
              <a:buNone/>
              <a:defRPr sz="1400" b="1">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Subhead</a:t>
            </a:r>
          </a:p>
        </p:txBody>
      </p:sp>
      <p:sp>
        <p:nvSpPr>
          <p:cNvPr id="10" name="Text Placeholder 9">
            <a:extLst>
              <a:ext uri="{FF2B5EF4-FFF2-40B4-BE49-F238E27FC236}">
                <a16:creationId xmlns:a16="http://schemas.microsoft.com/office/drawing/2014/main" id="{2C3036B7-86A9-8C15-6DB3-B9AC74E4CB65}"/>
              </a:ext>
            </a:extLst>
          </p:cNvPr>
          <p:cNvSpPr>
            <a:spLocks noGrp="1"/>
          </p:cNvSpPr>
          <p:nvPr>
            <p:ph type="body" sz="quarter" idx="10" hasCustomPrompt="1"/>
          </p:nvPr>
        </p:nvSpPr>
        <p:spPr>
          <a:xfrm>
            <a:off x="438588" y="4170122"/>
            <a:ext cx="2623639" cy="122205"/>
          </a:xfrm>
        </p:spPr>
        <p:txBody>
          <a:bodyPr>
            <a:spAutoFit/>
          </a:bodyPr>
          <a:lstStyle>
            <a:lvl1pPr marL="0" indent="0">
              <a:buNone/>
              <a:defRPr sz="800" b="1" cap="all" baseline="0">
                <a:solidFill>
                  <a:schemeClr val="tx2"/>
                </a:solidFill>
                <a:latin typeface="+mj-lt"/>
              </a:defRPr>
            </a:lvl1pPr>
          </a:lstStyle>
          <a:p>
            <a:pPr lvl="0"/>
            <a:r>
              <a:rPr lang="en-US"/>
              <a:t>Date</a:t>
            </a:r>
          </a:p>
        </p:txBody>
      </p:sp>
      <p:sp>
        <p:nvSpPr>
          <p:cNvPr id="12" name="TextBox 11">
            <a:extLst>
              <a:ext uri="{FF2B5EF4-FFF2-40B4-BE49-F238E27FC236}">
                <a16:creationId xmlns:a16="http://schemas.microsoft.com/office/drawing/2014/main" id="{C570F3CF-3B64-CFBD-1689-445CBCC9DAB2}"/>
              </a:ext>
            </a:extLst>
          </p:cNvPr>
          <p:cNvSpPr txBox="1"/>
          <p:nvPr/>
        </p:nvSpPr>
        <p:spPr>
          <a:xfrm>
            <a:off x="438588" y="6539787"/>
            <a:ext cx="2413455" cy="122213"/>
          </a:xfrm>
          <a:prstGeom prst="rect">
            <a:avLst/>
          </a:prstGeom>
        </p:spPr>
        <p:txBody>
          <a:bodyPr vert="horz" lIns="0" tIns="0" rIns="0" bIns="0" rtlCol="0">
            <a:spAutoFit/>
          </a:bodyPr>
          <a:lstStyle>
            <a:lvl1pPr lvl="0" indent="0" defTabSz="1036290">
              <a:lnSpc>
                <a:spcPct val="100000"/>
              </a:lnSpc>
              <a:spcBef>
                <a:spcPts val="0"/>
              </a:spcBef>
              <a:spcAft>
                <a:spcPts val="600"/>
              </a:spcAft>
              <a:buFont typeface="Arial" panose="020B0604020202020204" pitchFamily="34" charset="0"/>
              <a:buNone/>
              <a:tabLst/>
              <a:defRPr sz="900" cap="none" baseline="0"/>
            </a:lvl1pPr>
            <a:lvl2pPr marL="463550" indent="-166688" defTabSz="1036290">
              <a:lnSpc>
                <a:spcPct val="100000"/>
              </a:lnSpc>
              <a:spcBef>
                <a:spcPts val="0"/>
              </a:spcBef>
              <a:spcAft>
                <a:spcPts val="600"/>
              </a:spcAft>
              <a:buFont typeface="Arial" panose="020B0604020202020204" pitchFamily="34" charset="0"/>
              <a:buChar char="•"/>
              <a:tabLst/>
              <a:defRPr sz="1600"/>
            </a:lvl2pPr>
            <a:lvl3pPr marL="742950" indent="-165100" defTabSz="1036290">
              <a:lnSpc>
                <a:spcPct val="100000"/>
              </a:lnSpc>
              <a:spcBef>
                <a:spcPts val="0"/>
              </a:spcBef>
              <a:spcAft>
                <a:spcPts val="600"/>
              </a:spcAft>
              <a:buFont typeface="Arial" panose="020B0604020202020204" pitchFamily="34" charset="0"/>
              <a:buChar char="•"/>
              <a:tabLst/>
              <a:defRPr sz="1400"/>
            </a:lvl3pPr>
            <a:lvl4pPr marL="971550" indent="-157163" defTabSz="1036290">
              <a:lnSpc>
                <a:spcPct val="100000"/>
              </a:lnSpc>
              <a:spcBef>
                <a:spcPts val="0"/>
              </a:spcBef>
              <a:spcAft>
                <a:spcPts val="600"/>
              </a:spcAft>
              <a:buFont typeface="Arial" panose="020B0604020202020204" pitchFamily="34" charset="0"/>
              <a:buChar char="•"/>
              <a:tabLst/>
              <a:defRPr sz="1400"/>
            </a:lvl4pPr>
            <a:lvl5pPr marL="1208088" indent="-157163" defTabSz="1036290">
              <a:lnSpc>
                <a:spcPct val="100000"/>
              </a:lnSpc>
              <a:spcBef>
                <a:spcPts val="0"/>
              </a:spcBef>
              <a:spcAft>
                <a:spcPts val="600"/>
              </a:spcAft>
              <a:buFont typeface="Arial" panose="020B0604020202020204" pitchFamily="34" charset="0"/>
              <a:buChar char="•"/>
              <a:tabLst/>
              <a:defRPr sz="1400"/>
            </a:lvl5pPr>
            <a:lvl6pPr marL="2849796" indent="-259072" defTabSz="1036290">
              <a:lnSpc>
                <a:spcPct val="90000"/>
              </a:lnSpc>
              <a:spcBef>
                <a:spcPts val="567"/>
              </a:spcBef>
              <a:buFont typeface="Arial" panose="020B0604020202020204" pitchFamily="34" charset="0"/>
              <a:buChar char="•"/>
              <a:defRPr sz="2040"/>
            </a:lvl6pPr>
            <a:lvl7pPr marL="3367941" indent="-259072" defTabSz="1036290">
              <a:lnSpc>
                <a:spcPct val="90000"/>
              </a:lnSpc>
              <a:spcBef>
                <a:spcPts val="567"/>
              </a:spcBef>
              <a:buFont typeface="Arial" panose="020B0604020202020204" pitchFamily="34" charset="0"/>
              <a:buChar char="•"/>
              <a:defRPr sz="2040"/>
            </a:lvl7pPr>
            <a:lvl8pPr marL="3886086" indent="-259072" defTabSz="1036290">
              <a:lnSpc>
                <a:spcPct val="90000"/>
              </a:lnSpc>
              <a:spcBef>
                <a:spcPts val="567"/>
              </a:spcBef>
              <a:buFont typeface="Arial" panose="020B0604020202020204" pitchFamily="34" charset="0"/>
              <a:buChar char="•"/>
              <a:defRPr sz="2040"/>
            </a:lvl8pPr>
            <a:lvl9pPr marL="4404230" indent="-259072" defTabSz="1036290">
              <a:lnSpc>
                <a:spcPct val="90000"/>
              </a:lnSpc>
              <a:spcBef>
                <a:spcPts val="567"/>
              </a:spcBef>
              <a:buFont typeface="Arial" panose="020B0604020202020204" pitchFamily="34" charset="0"/>
              <a:buChar char="•"/>
              <a:defRPr sz="2040"/>
            </a:lvl9pPr>
          </a:lstStyle>
          <a:p>
            <a:pPr lvl="0"/>
            <a:r>
              <a:rPr lang="en-US" sz="800">
                <a:solidFill>
                  <a:srgbClr val="B7B7B7"/>
                </a:solidFill>
              </a:rPr>
              <a:t> </a:t>
            </a:r>
          </a:p>
        </p:txBody>
      </p:sp>
      <p:pic>
        <p:nvPicPr>
          <p:cNvPr id="4" name="Graphic 3">
            <a:extLst>
              <a:ext uri="{FF2B5EF4-FFF2-40B4-BE49-F238E27FC236}">
                <a16:creationId xmlns:a16="http://schemas.microsoft.com/office/drawing/2014/main" id="{98578479-E333-5668-BC0C-CEB6B5BED9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9101" y="563913"/>
            <a:ext cx="2203704" cy="752058"/>
          </a:xfrm>
          <a:prstGeom prst="rect">
            <a:avLst/>
          </a:prstGeom>
        </p:spPr>
      </p:pic>
    </p:spTree>
    <p:extLst>
      <p:ext uri="{BB962C8B-B14F-4D97-AF65-F5344CB8AC3E}">
        <p14:creationId xmlns:p14="http://schemas.microsoft.com/office/powerpoint/2010/main" val="588763356"/>
      </p:ext>
    </p:extLst>
  </p:cSld>
  <p:clrMapOvr>
    <a:masterClrMapping/>
  </p:clrMapOvr>
  <p:extLst>
    <p:ext uri="{DCECCB84-F9BA-43D5-87BE-67443E8EF086}">
      <p15:sldGuideLst xmlns:p15="http://schemas.microsoft.com/office/powerpoint/2012/main">
        <p15:guide id="2" pos="264">
          <p15:clr>
            <a:srgbClr val="FBAE40"/>
          </p15:clr>
        </p15:guide>
        <p15:guide id="3" pos="6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581912"/>
            <a:ext cx="4114801" cy="4742688"/>
          </a:xfrm>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4800599" y="1581911"/>
            <a:ext cx="4114801" cy="4745379"/>
          </a:xfrm>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6014EC80-3223-5C92-761D-3CE3E8FD08DA}"/>
              </a:ext>
            </a:extLst>
          </p:cNvPr>
          <p:cNvSpPr>
            <a:spLocks noGrp="1"/>
          </p:cNvSpPr>
          <p:nvPr>
            <p:ph type="body" sz="quarter" idx="17"/>
          </p:nvPr>
        </p:nvSpPr>
        <p:spPr>
          <a:xfrm>
            <a:off x="228600"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
        <p:nvSpPr>
          <p:cNvPr id="7" name="Text Placeholder 16">
            <a:extLst>
              <a:ext uri="{FF2B5EF4-FFF2-40B4-BE49-F238E27FC236}">
                <a16:creationId xmlns:a16="http://schemas.microsoft.com/office/drawing/2014/main" id="{6092BD08-8B89-E669-C417-37F19A89E669}"/>
              </a:ext>
            </a:extLst>
          </p:cNvPr>
          <p:cNvSpPr>
            <a:spLocks noGrp="1"/>
          </p:cNvSpPr>
          <p:nvPr>
            <p:ph type="body" sz="quarter" idx="18"/>
          </p:nvPr>
        </p:nvSpPr>
        <p:spPr>
          <a:xfrm>
            <a:off x="4807475"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501358952"/>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581912"/>
            <a:ext cx="4114801" cy="4742688"/>
          </a:xfrm>
        </p:spPr>
        <p:txBody>
          <a:bodyPr/>
          <a:lstStyle>
            <a:lvl1pPr>
              <a:buClr>
                <a:schemeClr val="tx2"/>
              </a:buClr>
              <a:defRPr sz="1200">
                <a:latin typeface="+mn-lt"/>
              </a:defRPr>
            </a:lvl1pPr>
            <a:lvl2pPr marL="457200" indent="-182880">
              <a:buClr>
                <a:schemeClr val="tx2"/>
              </a:buClr>
              <a:buFont typeface="DM Sans" pitchFamily="2" charset="0"/>
              <a:buChar char="–"/>
              <a:defRPr sz="1200">
                <a:latin typeface="+mn-lt"/>
              </a:defRPr>
            </a:lvl2pPr>
            <a:lvl3pPr marL="655579" indent="-145684">
              <a:buClr>
                <a:schemeClr val="tx2"/>
              </a:buClr>
              <a:buFont typeface="Courier New" panose="02070309020205020404" pitchFamily="49" charset="0"/>
              <a:buChar char="o"/>
              <a:defRPr sz="1200">
                <a:latin typeface="+mn-lt"/>
              </a:defRPr>
            </a:lvl3pPr>
            <a:lvl4pPr marL="857296" indent="-138681">
              <a:buClr>
                <a:schemeClr val="tx2"/>
              </a:buClr>
              <a:buFont typeface="Wingdings" panose="05000000000000000000" pitchFamily="2" charset="2"/>
              <a:buChar char="Ø"/>
              <a:defRPr sz="1200">
                <a:latin typeface="+mn-lt"/>
              </a:defRPr>
            </a:lvl4pPr>
            <a:lvl5pPr marL="1066017" indent="-138681">
              <a:buClr>
                <a:schemeClr val="tx2"/>
              </a:buClr>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4800599" y="1581911"/>
            <a:ext cx="4114801" cy="4745379"/>
          </a:xfrm>
        </p:spPr>
        <p:txBody>
          <a:bodyPr/>
          <a:lstStyle>
            <a:lvl1pPr>
              <a:buClr>
                <a:schemeClr val="accent1"/>
              </a:buClr>
              <a:defRPr sz="1200">
                <a:latin typeface="+mn-lt"/>
              </a:defRPr>
            </a:lvl1pPr>
            <a:lvl2pPr marL="457200" indent="-182880">
              <a:buClr>
                <a:schemeClr val="accent1"/>
              </a:buClr>
              <a:buFont typeface="DM Sans" pitchFamily="2" charset="0"/>
              <a:buChar char="–"/>
              <a:defRPr sz="1200">
                <a:latin typeface="+mn-lt"/>
              </a:defRPr>
            </a:lvl2pPr>
            <a:lvl3pPr marL="655579" indent="-145684">
              <a:buClr>
                <a:schemeClr val="accent1"/>
              </a:buClr>
              <a:buFont typeface="Courier New" panose="02070309020205020404" pitchFamily="49" charset="0"/>
              <a:buChar char="o"/>
              <a:defRPr sz="1200">
                <a:latin typeface="+mn-lt"/>
              </a:defRPr>
            </a:lvl3pPr>
            <a:lvl4pPr marL="857296" indent="-138681">
              <a:buClr>
                <a:schemeClr val="accent1"/>
              </a:buClr>
              <a:buFont typeface="Wingdings" panose="05000000000000000000" pitchFamily="2" charset="2"/>
              <a:buChar char="Ø"/>
              <a:defRPr sz="1200">
                <a:latin typeface="+mn-lt"/>
              </a:defRPr>
            </a:lvl4pPr>
            <a:lvl5pPr marL="1066017" indent="-138681">
              <a:buClr>
                <a:schemeClr val="accent1"/>
              </a:buClr>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6014EC80-3223-5C92-761D-3CE3E8FD08DA}"/>
              </a:ext>
            </a:extLst>
          </p:cNvPr>
          <p:cNvSpPr>
            <a:spLocks noGrp="1"/>
          </p:cNvSpPr>
          <p:nvPr>
            <p:ph type="body" sz="quarter" idx="17"/>
          </p:nvPr>
        </p:nvSpPr>
        <p:spPr>
          <a:xfrm>
            <a:off x="228600"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
        <p:nvSpPr>
          <p:cNvPr id="7" name="Text Placeholder 16">
            <a:extLst>
              <a:ext uri="{FF2B5EF4-FFF2-40B4-BE49-F238E27FC236}">
                <a16:creationId xmlns:a16="http://schemas.microsoft.com/office/drawing/2014/main" id="{6092BD08-8B89-E669-C417-37F19A89E669}"/>
              </a:ext>
            </a:extLst>
          </p:cNvPr>
          <p:cNvSpPr>
            <a:spLocks noGrp="1"/>
          </p:cNvSpPr>
          <p:nvPr>
            <p:ph type="body" sz="quarter" idx="18"/>
          </p:nvPr>
        </p:nvSpPr>
        <p:spPr>
          <a:xfrm>
            <a:off x="4807475" y="1257300"/>
            <a:ext cx="4114800" cy="246221"/>
          </a:xfrm>
        </p:spPr>
        <p:txBody>
          <a:bodyPr>
            <a:spAutoFit/>
          </a:bodyPr>
          <a:lstStyle>
            <a:lvl1pPr marL="0" indent="0">
              <a:buNone/>
              <a:defRPr sz="16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3309624681"/>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581912"/>
            <a:ext cx="4114801" cy="4742688"/>
          </a:xfrm>
        </p:spPr>
        <p:txBody>
          <a:bodyPr/>
          <a:lstStyle>
            <a:lvl1pPr>
              <a:buClr>
                <a:schemeClr val="tx2"/>
              </a:buClr>
              <a:defRPr sz="1200">
                <a:latin typeface="+mn-lt"/>
              </a:defRPr>
            </a:lvl1pPr>
            <a:lvl2pPr marL="457200" indent="-182880">
              <a:buClr>
                <a:schemeClr val="tx2"/>
              </a:buClr>
              <a:buFont typeface="DM Sans" pitchFamily="2" charset="0"/>
              <a:buChar char="–"/>
              <a:defRPr sz="1200">
                <a:latin typeface="+mn-lt"/>
              </a:defRPr>
            </a:lvl2pPr>
            <a:lvl3pPr marL="655579" indent="-145684">
              <a:buClr>
                <a:schemeClr val="tx2"/>
              </a:buClr>
              <a:buFont typeface="Courier New" panose="02070309020205020404" pitchFamily="49" charset="0"/>
              <a:buChar char="o"/>
              <a:defRPr sz="1200">
                <a:latin typeface="+mn-lt"/>
              </a:defRPr>
            </a:lvl3pPr>
            <a:lvl4pPr marL="857296" indent="-138681">
              <a:buClr>
                <a:schemeClr val="tx2"/>
              </a:buClr>
              <a:buFont typeface="Wingdings" panose="05000000000000000000" pitchFamily="2" charset="2"/>
              <a:buChar char="Ø"/>
              <a:defRPr sz="1200">
                <a:latin typeface="+mn-lt"/>
              </a:defRPr>
            </a:lvl4pPr>
            <a:lvl5pPr marL="1066017" indent="-138681">
              <a:buClr>
                <a:schemeClr val="tx2"/>
              </a:buClr>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6014EC80-3223-5C92-761D-3CE3E8FD08DA}"/>
              </a:ext>
            </a:extLst>
          </p:cNvPr>
          <p:cNvSpPr>
            <a:spLocks noGrp="1"/>
          </p:cNvSpPr>
          <p:nvPr>
            <p:ph type="body" sz="quarter" idx="17"/>
          </p:nvPr>
        </p:nvSpPr>
        <p:spPr>
          <a:xfrm>
            <a:off x="228600"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
        <p:nvSpPr>
          <p:cNvPr id="7" name="Text Placeholder 16">
            <a:extLst>
              <a:ext uri="{FF2B5EF4-FFF2-40B4-BE49-F238E27FC236}">
                <a16:creationId xmlns:a16="http://schemas.microsoft.com/office/drawing/2014/main" id="{6092BD08-8B89-E669-C417-37F19A89E669}"/>
              </a:ext>
            </a:extLst>
          </p:cNvPr>
          <p:cNvSpPr>
            <a:spLocks noGrp="1"/>
          </p:cNvSpPr>
          <p:nvPr>
            <p:ph type="body" sz="quarter" idx="18"/>
          </p:nvPr>
        </p:nvSpPr>
        <p:spPr>
          <a:xfrm>
            <a:off x="4807475" y="1257300"/>
            <a:ext cx="4114800" cy="246221"/>
          </a:xfrm>
        </p:spPr>
        <p:txBody>
          <a:bodyPr>
            <a:spAutoFit/>
          </a:bodyPr>
          <a:lstStyle>
            <a:lvl1pPr marL="0" indent="0">
              <a:buNone/>
              <a:defRPr sz="1600" b="1">
                <a:solidFill>
                  <a:schemeClr val="accent1"/>
                </a:solidFill>
                <a:latin typeface="+mj-lt"/>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C9F8494-62D3-6ACB-79E6-DCE4E8251EDA}"/>
              </a:ext>
            </a:extLst>
          </p:cNvPr>
          <p:cNvSpPr>
            <a:spLocks noGrp="1"/>
          </p:cNvSpPr>
          <p:nvPr>
            <p:ph type="pic" sz="quarter" idx="19"/>
          </p:nvPr>
        </p:nvSpPr>
        <p:spPr>
          <a:xfrm>
            <a:off x="4806950" y="1581150"/>
            <a:ext cx="4108450" cy="4743450"/>
          </a:xfrm>
        </p:spPr>
        <p:txBody>
          <a:bodyPr vert="horz" lIns="0" tIns="0" rIns="0" bIns="0" rtlCol="0">
            <a:noAutofit/>
          </a:bodyPr>
          <a:lstStyle>
            <a:lvl1pPr>
              <a:defRPr lang="en-US" sz="1200"/>
            </a:lvl1pPr>
          </a:lstStyle>
          <a:p>
            <a:pPr lvl="0">
              <a:buClr>
                <a:schemeClr val="accent1"/>
              </a:buClr>
            </a:pPr>
            <a:r>
              <a:rPr lang="en-US"/>
              <a:t>Click icon to add picture</a:t>
            </a:r>
          </a:p>
        </p:txBody>
      </p:sp>
    </p:spTree>
    <p:extLst>
      <p:ext uri="{BB962C8B-B14F-4D97-AF65-F5344CB8AC3E}">
        <p14:creationId xmlns:p14="http://schemas.microsoft.com/office/powerpoint/2010/main" val="2646592845"/>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Alt">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hasCustomPrompt="1"/>
          </p:nvPr>
        </p:nvSpPr>
        <p:spPr>
          <a:xfrm>
            <a:off x="4800601" y="1257300"/>
            <a:ext cx="4114800" cy="5053339"/>
          </a:xfrm>
          <a:prstGeom prst="roundRect">
            <a:avLst>
              <a:gd name="adj" fmla="val 1036"/>
            </a:avLst>
          </a:prstGeom>
          <a:solidFill>
            <a:srgbClr val="F6F4F0"/>
          </a:solidFill>
        </p:spPr>
        <p:txBody>
          <a:bodyPr lIns="182880" tIns="182880" rIns="182880" bIns="182880"/>
          <a:lstStyle>
            <a:lvl1pPr marL="0" indent="0">
              <a:buFont typeface="Arial" panose="020B0604020202020204" pitchFamily="34" charset="0"/>
              <a:buNone/>
              <a:defRPr sz="1600">
                <a:solidFill>
                  <a:schemeClr val="accent1"/>
                </a:solidFill>
                <a:latin typeface="+mn-lt"/>
              </a:defRPr>
            </a:lvl1pPr>
            <a:lvl2pPr marL="457200" indent="-182880">
              <a:buClr>
                <a:schemeClr val="accent1"/>
              </a:buClr>
              <a:buSzPct val="100000"/>
              <a:buFont typeface="Arial" panose="020B0604020202020204" pitchFamily="34" charset="0"/>
              <a:buChar char="•"/>
              <a:defRPr sz="1200">
                <a:latin typeface="+mn-lt"/>
              </a:defRPr>
            </a:lvl2pPr>
            <a:lvl3pPr marL="655579" indent="-145684">
              <a:buClr>
                <a:schemeClr val="accent1"/>
              </a:buClr>
              <a:buFont typeface="DM Sans Light" pitchFamily="2" charset="0"/>
              <a:buChar char="–"/>
              <a:defRPr sz="1200">
                <a:latin typeface="+mn-lt"/>
              </a:defRPr>
            </a:lvl3pPr>
            <a:lvl4pPr>
              <a:buClr>
                <a:schemeClr val="accent1"/>
              </a:buClr>
              <a:buSzPct val="100000"/>
              <a:defRPr sz="1200">
                <a:latin typeface="+mn-lt"/>
              </a:defRPr>
            </a:lvl4pPr>
            <a:lvl5pPr marL="1066017" indent="-138681">
              <a:buClr>
                <a:schemeClr val="accent1"/>
              </a:buClr>
              <a:buFont typeface="Wingdings" panose="05000000000000000000" pitchFamily="2" charset="2"/>
              <a:buChar char="§"/>
              <a:defRPr sz="1200">
                <a:latin typeface="+mn-lt"/>
              </a:defRPr>
            </a:lvl5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14487693-D4C9-7DC5-94CE-ACCA25237140}"/>
              </a:ext>
            </a:extLst>
          </p:cNvPr>
          <p:cNvSpPr>
            <a:spLocks noGrp="1"/>
          </p:cNvSpPr>
          <p:nvPr>
            <p:ph type="body" sz="quarter" idx="17"/>
          </p:nvPr>
        </p:nvSpPr>
        <p:spPr>
          <a:xfrm>
            <a:off x="228600"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
        <p:nvSpPr>
          <p:cNvPr id="7" name="Text Placeholder 22">
            <a:extLst>
              <a:ext uri="{FF2B5EF4-FFF2-40B4-BE49-F238E27FC236}">
                <a16:creationId xmlns:a16="http://schemas.microsoft.com/office/drawing/2014/main" id="{1D46D108-D4ED-1F0C-6E82-57272A5A2662}"/>
              </a:ext>
            </a:extLst>
          </p:cNvPr>
          <p:cNvSpPr>
            <a:spLocks noGrp="1"/>
          </p:cNvSpPr>
          <p:nvPr>
            <p:ph type="body" sz="quarter" idx="15"/>
          </p:nvPr>
        </p:nvSpPr>
        <p:spPr>
          <a:xfrm>
            <a:off x="228600" y="1581912"/>
            <a:ext cx="4114801" cy="4742688"/>
          </a:xfrm>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Tree>
    <p:extLst>
      <p:ext uri="{BB962C8B-B14F-4D97-AF65-F5344CB8AC3E}">
        <p14:creationId xmlns:p14="http://schemas.microsoft.com/office/powerpoint/2010/main" val="1599355917"/>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Chart Alt Conten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97349567-AE11-5A3C-D3C6-E9611B4C4053}"/>
              </a:ext>
            </a:extLst>
          </p:cNvPr>
          <p:cNvSpPr>
            <a:spLocks noGrp="1"/>
          </p:cNvSpPr>
          <p:nvPr>
            <p:ph type="chart" sz="quarter" idx="18"/>
          </p:nvPr>
        </p:nvSpPr>
        <p:spPr>
          <a:xfrm>
            <a:off x="4800600" y="1271261"/>
            <a:ext cx="4114800" cy="5053339"/>
          </a:xfrm>
          <a:solidFill>
            <a:srgbClr val="F6F4F0"/>
          </a:solidFill>
        </p:spPr>
        <p:txBody>
          <a:bodyPr vert="horz" lIns="182880" tIns="182880" rIns="182880" bIns="182880" rtlCol="0">
            <a:noAutofit/>
          </a:bodyPr>
          <a:lstStyle>
            <a:lvl1pPr>
              <a:defRPr lang="en-US" sz="1600">
                <a:solidFill>
                  <a:schemeClr val="accent1"/>
                </a:solidFill>
              </a:defRPr>
            </a:lvl1pPr>
          </a:lstStyle>
          <a:p>
            <a:pPr marL="0" lvl="0" indent="0">
              <a:buNone/>
            </a:pPr>
            <a:r>
              <a:rPr lang="en-US"/>
              <a:t>Click icon to add chart</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2" name="Text Placeholder 16">
            <a:extLst>
              <a:ext uri="{FF2B5EF4-FFF2-40B4-BE49-F238E27FC236}">
                <a16:creationId xmlns:a16="http://schemas.microsoft.com/office/drawing/2014/main" id="{14487693-D4C9-7DC5-94CE-ACCA25237140}"/>
              </a:ext>
            </a:extLst>
          </p:cNvPr>
          <p:cNvSpPr>
            <a:spLocks noGrp="1"/>
          </p:cNvSpPr>
          <p:nvPr>
            <p:ph type="body" sz="quarter" idx="17"/>
          </p:nvPr>
        </p:nvSpPr>
        <p:spPr>
          <a:xfrm>
            <a:off x="228600" y="1257300"/>
            <a:ext cx="4114800" cy="246221"/>
          </a:xfrm>
        </p:spPr>
        <p:txBody>
          <a:bodyPr>
            <a:spAutoFit/>
          </a:bodyPr>
          <a:lstStyle>
            <a:lvl1pPr marL="0" indent="0">
              <a:buNone/>
              <a:defRPr sz="1600" b="1">
                <a:solidFill>
                  <a:schemeClr val="tx2"/>
                </a:solidFill>
                <a:latin typeface="+mj-lt"/>
              </a:defRPr>
            </a:lvl1pPr>
          </a:lstStyle>
          <a:p>
            <a:pPr lvl="0"/>
            <a:r>
              <a:rPr lang="en-US"/>
              <a:t>Click to edit Master text styles</a:t>
            </a:r>
          </a:p>
        </p:txBody>
      </p:sp>
      <p:sp>
        <p:nvSpPr>
          <p:cNvPr id="7" name="Text Placeholder 22">
            <a:extLst>
              <a:ext uri="{FF2B5EF4-FFF2-40B4-BE49-F238E27FC236}">
                <a16:creationId xmlns:a16="http://schemas.microsoft.com/office/drawing/2014/main" id="{1D46D108-D4ED-1F0C-6E82-57272A5A2662}"/>
              </a:ext>
            </a:extLst>
          </p:cNvPr>
          <p:cNvSpPr>
            <a:spLocks noGrp="1"/>
          </p:cNvSpPr>
          <p:nvPr>
            <p:ph type="body" sz="quarter" idx="15"/>
          </p:nvPr>
        </p:nvSpPr>
        <p:spPr>
          <a:xfrm>
            <a:off x="228600" y="1581912"/>
            <a:ext cx="4114801" cy="4742688"/>
          </a:xfrm>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lvl="0">
              <a:buClr>
                <a:schemeClr val="tx2"/>
              </a:buClr>
            </a:pPr>
            <a:r>
              <a:rPr lang="en-US"/>
              <a:t>Click to edit Master text styles</a:t>
            </a:r>
          </a:p>
          <a:p>
            <a:pPr lvl="1">
              <a:buClr>
                <a:schemeClr val="tx2"/>
              </a:buClr>
            </a:pPr>
            <a:r>
              <a:rPr lang="en-US"/>
              <a:t>Second level</a:t>
            </a:r>
          </a:p>
          <a:p>
            <a:pPr lvl="2">
              <a:buClr>
                <a:schemeClr val="tx2"/>
              </a:buClr>
            </a:pPr>
            <a:r>
              <a:rPr lang="en-US"/>
              <a:t>Third level</a:t>
            </a:r>
          </a:p>
          <a:p>
            <a:pPr lvl="3">
              <a:buClr>
                <a:schemeClr val="tx2"/>
              </a:buClr>
            </a:pPr>
            <a:r>
              <a:rPr lang="en-US"/>
              <a:t>Fourth level</a:t>
            </a:r>
          </a:p>
          <a:p>
            <a:pPr lvl="4">
              <a:buClr>
                <a:schemeClr val="tx2"/>
              </a:buClr>
            </a:pPr>
            <a:r>
              <a:rPr lang="en-US"/>
              <a:t>Fifth level</a:t>
            </a:r>
          </a:p>
        </p:txBody>
      </p:sp>
    </p:spTree>
    <p:extLst>
      <p:ext uri="{BB962C8B-B14F-4D97-AF65-F5344CB8AC3E}">
        <p14:creationId xmlns:p14="http://schemas.microsoft.com/office/powerpoint/2010/main" val="2919030111"/>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257299"/>
            <a:ext cx="8686800" cy="4961965"/>
          </a:xfrm>
        </p:spPr>
        <p:txBody>
          <a:bodyPr/>
          <a:lstStyle>
            <a:lvl1pPr>
              <a:defRPr sz="2000"/>
            </a:lvl1pPr>
            <a:lvl2pPr>
              <a:defRPr sz="1800"/>
            </a:lvl2pPr>
            <a:lvl3pPr>
              <a:defRPr sz="1800">
                <a:latin typeface="+mn-lt"/>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EE0668F-39E2-A056-E476-092EFBC83719}"/>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12">
            <a:extLst>
              <a:ext uri="{FF2B5EF4-FFF2-40B4-BE49-F238E27FC236}">
                <a16:creationId xmlns:a16="http://schemas.microsoft.com/office/drawing/2014/main" id="{C71B7852-F354-8008-98CE-091476A75A32}"/>
              </a:ext>
            </a:extLst>
          </p:cNvPr>
          <p:cNvSpPr>
            <a:spLocks noGrp="1"/>
          </p:cNvSpPr>
          <p:nvPr>
            <p:ph type="body" sz="quarter" idx="14" hasCustomPrompt="1"/>
          </p:nvPr>
        </p:nvSpPr>
        <p:spPr>
          <a:xfrm>
            <a:off x="228600" y="6575169"/>
            <a:ext cx="6766560" cy="92332"/>
          </a:xfrm>
        </p:spPr>
        <p:txBody>
          <a:bodyPr wrap="square" anchor="b">
            <a:spAutoFit/>
          </a:bodyPr>
          <a:lstStyle>
            <a:lvl1pPr marL="0" indent="0">
              <a:buNone/>
              <a:defRPr sz="600">
                <a:latin typeface="+mj-lt"/>
              </a:defRPr>
            </a:lvl1pPr>
          </a:lstStyle>
          <a:p>
            <a:pPr lvl="0"/>
            <a:r>
              <a:rPr lang="en-US"/>
              <a:t>Footer</a:t>
            </a:r>
          </a:p>
        </p:txBody>
      </p:sp>
      <p:sp>
        <p:nvSpPr>
          <p:cNvPr id="5" name="Text Placeholder 9">
            <a:extLst>
              <a:ext uri="{FF2B5EF4-FFF2-40B4-BE49-F238E27FC236}">
                <a16:creationId xmlns:a16="http://schemas.microsoft.com/office/drawing/2014/main" id="{8E58D59D-8444-3D7F-9B30-D907DDA32AB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5517372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ection Page_Tan Right">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F184EE0-0BC6-7A9C-32A6-35C206794474}"/>
              </a:ext>
            </a:extLst>
          </p:cNvPr>
          <p:cNvPicPr>
            <a:picLocks noChangeAspect="1"/>
          </p:cNvPicPr>
          <p:nvPr/>
        </p:nvPicPr>
        <p:blipFill>
          <a:blip r:embed="rId2">
            <a:extLst>
              <a:ext uri="{96DAC541-7B7A-43D3-8B79-37D633B846F1}">
                <asvg:svgBlip xmlns:asvg="http://schemas.microsoft.com/office/drawing/2016/SVG/main" r:embed="rId3"/>
              </a:ext>
            </a:extLst>
          </a:blip>
          <a:srcRect t="46084" r="52741"/>
          <a:stretch/>
        </p:blipFill>
        <p:spPr>
          <a:xfrm>
            <a:off x="0" y="0"/>
            <a:ext cx="9144000" cy="5681382"/>
          </a:xfrm>
          <a:prstGeom prst="rect">
            <a:avLst/>
          </a:prstGeom>
        </p:spPr>
      </p:pic>
      <p:sp>
        <p:nvSpPr>
          <p:cNvPr id="2" name="Title 1"/>
          <p:cNvSpPr>
            <a:spLocks noGrp="1"/>
          </p:cNvSpPr>
          <p:nvPr>
            <p:ph type="ctrTitle" hasCustomPrompt="1"/>
          </p:nvPr>
        </p:nvSpPr>
        <p:spPr>
          <a:xfrm>
            <a:off x="3613168" y="4143865"/>
            <a:ext cx="5093802" cy="434606"/>
          </a:xfrm>
          <a:prstGeom prst="rect">
            <a:avLst/>
          </a:prstGeom>
        </p:spPr>
        <p:txBody>
          <a:bodyPr anchor="b">
            <a:spAutoFit/>
          </a:bodyPr>
          <a:lstStyle>
            <a:lvl1pPr algn="r">
              <a:defRPr sz="2800">
                <a:latin typeface="+mj-lt"/>
              </a:defRPr>
            </a:lvl1pPr>
          </a:lstStyle>
          <a:p>
            <a:r>
              <a:rPr lang="en-US"/>
              <a:t>Title lorem</a:t>
            </a:r>
          </a:p>
        </p:txBody>
      </p:sp>
      <p:sp>
        <p:nvSpPr>
          <p:cNvPr id="3" name="Subtitle 2"/>
          <p:cNvSpPr>
            <a:spLocks noGrp="1"/>
          </p:cNvSpPr>
          <p:nvPr>
            <p:ph type="subTitle" idx="1" hasCustomPrompt="1"/>
          </p:nvPr>
        </p:nvSpPr>
        <p:spPr>
          <a:xfrm>
            <a:off x="3608843" y="4633629"/>
            <a:ext cx="5098128" cy="217254"/>
          </a:xfrm>
        </p:spPr>
        <p:txBody>
          <a:bodyPr wrap="square">
            <a:spAutoFit/>
          </a:bodyPr>
          <a:lstStyle>
            <a:lvl1pPr marL="0" indent="0" algn="r">
              <a:buNone/>
              <a:defRPr sz="1400" b="1">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Subhead</a:t>
            </a:r>
          </a:p>
        </p:txBody>
      </p:sp>
      <p:sp>
        <p:nvSpPr>
          <p:cNvPr id="10" name="Text Placeholder 9">
            <a:extLst>
              <a:ext uri="{FF2B5EF4-FFF2-40B4-BE49-F238E27FC236}">
                <a16:creationId xmlns:a16="http://schemas.microsoft.com/office/drawing/2014/main" id="{2C3036B7-86A9-8C15-6DB3-B9AC74E4CB65}"/>
              </a:ext>
            </a:extLst>
          </p:cNvPr>
          <p:cNvSpPr>
            <a:spLocks noGrp="1"/>
          </p:cNvSpPr>
          <p:nvPr>
            <p:ph type="body" sz="quarter" idx="10" hasCustomPrompt="1"/>
          </p:nvPr>
        </p:nvSpPr>
        <p:spPr>
          <a:xfrm>
            <a:off x="6083331" y="3864626"/>
            <a:ext cx="2623639" cy="122205"/>
          </a:xfrm>
        </p:spPr>
        <p:txBody>
          <a:bodyPr>
            <a:spAutoFit/>
          </a:bodyPr>
          <a:lstStyle>
            <a:lvl1pPr marL="0" indent="0" algn="r">
              <a:buNone/>
              <a:defRPr sz="800" b="1" cap="all" baseline="0">
                <a:solidFill>
                  <a:schemeClr val="tx2"/>
                </a:solidFill>
                <a:latin typeface="+mj-lt"/>
              </a:defRPr>
            </a:lvl1pPr>
          </a:lstStyle>
          <a:p>
            <a:pPr lvl="0"/>
            <a:r>
              <a:rPr lang="en-US"/>
              <a:t>Date</a:t>
            </a:r>
          </a:p>
        </p:txBody>
      </p:sp>
      <p:sp>
        <p:nvSpPr>
          <p:cNvPr id="12" name="TextBox 11">
            <a:extLst>
              <a:ext uri="{FF2B5EF4-FFF2-40B4-BE49-F238E27FC236}">
                <a16:creationId xmlns:a16="http://schemas.microsoft.com/office/drawing/2014/main" id="{C570F3CF-3B64-CFBD-1689-445CBCC9DAB2}"/>
              </a:ext>
            </a:extLst>
          </p:cNvPr>
          <p:cNvSpPr txBox="1"/>
          <p:nvPr/>
        </p:nvSpPr>
        <p:spPr>
          <a:xfrm>
            <a:off x="438588" y="6539787"/>
            <a:ext cx="2413455" cy="122213"/>
          </a:xfrm>
          <a:prstGeom prst="rect">
            <a:avLst/>
          </a:prstGeom>
        </p:spPr>
        <p:txBody>
          <a:bodyPr vert="horz" lIns="0" tIns="0" rIns="0" bIns="0" rtlCol="0">
            <a:spAutoFit/>
          </a:bodyPr>
          <a:lstStyle>
            <a:lvl1pPr lvl="0" indent="0" defTabSz="1036290">
              <a:lnSpc>
                <a:spcPct val="100000"/>
              </a:lnSpc>
              <a:spcBef>
                <a:spcPts val="0"/>
              </a:spcBef>
              <a:spcAft>
                <a:spcPts val="600"/>
              </a:spcAft>
              <a:buFont typeface="Arial" panose="020B0604020202020204" pitchFamily="34" charset="0"/>
              <a:buNone/>
              <a:tabLst/>
              <a:defRPr sz="900" cap="none" baseline="0"/>
            </a:lvl1pPr>
            <a:lvl2pPr marL="463550" indent="-166688" defTabSz="1036290">
              <a:lnSpc>
                <a:spcPct val="100000"/>
              </a:lnSpc>
              <a:spcBef>
                <a:spcPts val="0"/>
              </a:spcBef>
              <a:spcAft>
                <a:spcPts val="600"/>
              </a:spcAft>
              <a:buFont typeface="Arial" panose="020B0604020202020204" pitchFamily="34" charset="0"/>
              <a:buChar char="•"/>
              <a:tabLst/>
              <a:defRPr sz="1600"/>
            </a:lvl2pPr>
            <a:lvl3pPr marL="742950" indent="-165100" defTabSz="1036290">
              <a:lnSpc>
                <a:spcPct val="100000"/>
              </a:lnSpc>
              <a:spcBef>
                <a:spcPts val="0"/>
              </a:spcBef>
              <a:spcAft>
                <a:spcPts val="600"/>
              </a:spcAft>
              <a:buFont typeface="Arial" panose="020B0604020202020204" pitchFamily="34" charset="0"/>
              <a:buChar char="•"/>
              <a:tabLst/>
              <a:defRPr sz="1400"/>
            </a:lvl3pPr>
            <a:lvl4pPr marL="971550" indent="-157163" defTabSz="1036290">
              <a:lnSpc>
                <a:spcPct val="100000"/>
              </a:lnSpc>
              <a:spcBef>
                <a:spcPts val="0"/>
              </a:spcBef>
              <a:spcAft>
                <a:spcPts val="600"/>
              </a:spcAft>
              <a:buFont typeface="Arial" panose="020B0604020202020204" pitchFamily="34" charset="0"/>
              <a:buChar char="•"/>
              <a:tabLst/>
              <a:defRPr sz="1400"/>
            </a:lvl4pPr>
            <a:lvl5pPr marL="1208088" indent="-157163" defTabSz="1036290">
              <a:lnSpc>
                <a:spcPct val="100000"/>
              </a:lnSpc>
              <a:spcBef>
                <a:spcPts val="0"/>
              </a:spcBef>
              <a:spcAft>
                <a:spcPts val="600"/>
              </a:spcAft>
              <a:buFont typeface="Arial" panose="020B0604020202020204" pitchFamily="34" charset="0"/>
              <a:buChar char="•"/>
              <a:tabLst/>
              <a:defRPr sz="1400"/>
            </a:lvl5pPr>
            <a:lvl6pPr marL="2849796" indent="-259072" defTabSz="1036290">
              <a:lnSpc>
                <a:spcPct val="90000"/>
              </a:lnSpc>
              <a:spcBef>
                <a:spcPts val="567"/>
              </a:spcBef>
              <a:buFont typeface="Arial" panose="020B0604020202020204" pitchFamily="34" charset="0"/>
              <a:buChar char="•"/>
              <a:defRPr sz="2040"/>
            </a:lvl6pPr>
            <a:lvl7pPr marL="3367941" indent="-259072" defTabSz="1036290">
              <a:lnSpc>
                <a:spcPct val="90000"/>
              </a:lnSpc>
              <a:spcBef>
                <a:spcPts val="567"/>
              </a:spcBef>
              <a:buFont typeface="Arial" panose="020B0604020202020204" pitchFamily="34" charset="0"/>
              <a:buChar char="•"/>
              <a:defRPr sz="2040"/>
            </a:lvl7pPr>
            <a:lvl8pPr marL="3886086" indent="-259072" defTabSz="1036290">
              <a:lnSpc>
                <a:spcPct val="90000"/>
              </a:lnSpc>
              <a:spcBef>
                <a:spcPts val="567"/>
              </a:spcBef>
              <a:buFont typeface="Arial" panose="020B0604020202020204" pitchFamily="34" charset="0"/>
              <a:buChar char="•"/>
              <a:defRPr sz="2040"/>
            </a:lvl8pPr>
            <a:lvl9pPr marL="4404230" indent="-259072" defTabSz="1036290">
              <a:lnSpc>
                <a:spcPct val="90000"/>
              </a:lnSpc>
              <a:spcBef>
                <a:spcPts val="567"/>
              </a:spcBef>
              <a:buFont typeface="Arial" panose="020B0604020202020204" pitchFamily="34" charset="0"/>
              <a:buChar char="•"/>
              <a:defRPr sz="2040"/>
            </a:lvl9pPr>
          </a:lstStyle>
          <a:p>
            <a:pPr lvl="0"/>
            <a:r>
              <a:rPr lang="en-US" sz="800">
                <a:solidFill>
                  <a:srgbClr val="B7B7B7"/>
                </a:solidFill>
              </a:rPr>
              <a:t> </a:t>
            </a:r>
          </a:p>
        </p:txBody>
      </p:sp>
      <p:pic>
        <p:nvPicPr>
          <p:cNvPr id="4" name="Graphic 3">
            <a:extLst>
              <a:ext uri="{FF2B5EF4-FFF2-40B4-BE49-F238E27FC236}">
                <a16:creationId xmlns:a16="http://schemas.microsoft.com/office/drawing/2014/main" id="{7D12D333-C818-3F36-87CE-293A7AEB46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9101" y="563913"/>
            <a:ext cx="2203704" cy="752058"/>
          </a:xfrm>
          <a:prstGeom prst="rect">
            <a:avLst/>
          </a:prstGeom>
        </p:spPr>
      </p:pic>
    </p:spTree>
    <p:extLst>
      <p:ext uri="{BB962C8B-B14F-4D97-AF65-F5344CB8AC3E}">
        <p14:creationId xmlns:p14="http://schemas.microsoft.com/office/powerpoint/2010/main" val="816665693"/>
      </p:ext>
    </p:extLst>
  </p:cSld>
  <p:clrMapOvr>
    <a:masterClrMapping/>
  </p:clrMapOvr>
  <p:extLst>
    <p:ext uri="{DCECCB84-F9BA-43D5-87BE-67443E8EF086}">
      <p15:sldGuideLst xmlns:p15="http://schemas.microsoft.com/office/powerpoint/2012/main">
        <p15:guide id="2" pos="5496">
          <p15:clr>
            <a:srgbClr val="FBAE40"/>
          </p15:clr>
        </p15:guide>
        <p15:guide id="3" pos="62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ction Page_Black">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6F184EE0-0BC6-7A9C-32A6-35C206794474}"/>
              </a:ext>
            </a:extLst>
          </p:cNvPr>
          <p:cNvPicPr>
            <a:picLocks noChangeAspect="1"/>
          </p:cNvPicPr>
          <p:nvPr/>
        </p:nvPicPr>
        <p:blipFill>
          <a:blip r:embed="rId2">
            <a:extLst>
              <a:ext uri="{96DAC541-7B7A-43D3-8B79-37D633B846F1}">
                <asvg:svgBlip xmlns:asvg="http://schemas.microsoft.com/office/drawing/2016/SVG/main" r:embed="rId3"/>
              </a:ext>
            </a:extLst>
          </a:blip>
          <a:srcRect l="1649" t="44342" r="54087"/>
          <a:stretch/>
        </p:blipFill>
        <p:spPr>
          <a:xfrm flipH="1">
            <a:off x="0" y="0"/>
            <a:ext cx="9144000" cy="6261721"/>
          </a:xfrm>
          <a:prstGeom prst="rect">
            <a:avLst/>
          </a:prstGeom>
        </p:spPr>
      </p:pic>
      <p:sp>
        <p:nvSpPr>
          <p:cNvPr id="2" name="Title 1"/>
          <p:cNvSpPr>
            <a:spLocks noGrp="1"/>
          </p:cNvSpPr>
          <p:nvPr>
            <p:ph type="ctrTitle" hasCustomPrompt="1"/>
          </p:nvPr>
        </p:nvSpPr>
        <p:spPr>
          <a:xfrm>
            <a:off x="438588" y="4449361"/>
            <a:ext cx="4809682" cy="434606"/>
          </a:xfrm>
          <a:prstGeom prst="rect">
            <a:avLst/>
          </a:prstGeom>
        </p:spPr>
        <p:txBody>
          <a:bodyPr anchor="b"/>
          <a:lstStyle>
            <a:lvl1pPr algn="l">
              <a:defRPr sz="2800">
                <a:solidFill>
                  <a:schemeClr val="bg1"/>
                </a:solidFill>
                <a:latin typeface="+mj-lt"/>
              </a:defRPr>
            </a:lvl1pPr>
          </a:lstStyle>
          <a:p>
            <a:r>
              <a:rPr lang="en-US"/>
              <a:t>Title lorem</a:t>
            </a:r>
          </a:p>
        </p:txBody>
      </p:sp>
      <p:sp>
        <p:nvSpPr>
          <p:cNvPr id="3" name="Subtitle 2"/>
          <p:cNvSpPr>
            <a:spLocks noGrp="1"/>
          </p:cNvSpPr>
          <p:nvPr>
            <p:ph type="subTitle" idx="1" hasCustomPrompt="1"/>
          </p:nvPr>
        </p:nvSpPr>
        <p:spPr>
          <a:xfrm>
            <a:off x="438589" y="4939125"/>
            <a:ext cx="4813766" cy="217254"/>
          </a:xfrm>
        </p:spPr>
        <p:txBody>
          <a:bodyPr wrap="square">
            <a:spAutoFit/>
          </a:bodyPr>
          <a:lstStyle>
            <a:lvl1pPr marL="0" indent="0" algn="l">
              <a:buNone/>
              <a:defRPr sz="1400" b="1">
                <a:solidFill>
                  <a:schemeClr val="bg1"/>
                </a:solidFill>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Subhead</a:t>
            </a:r>
          </a:p>
        </p:txBody>
      </p:sp>
      <p:sp>
        <p:nvSpPr>
          <p:cNvPr id="10" name="Text Placeholder 9">
            <a:extLst>
              <a:ext uri="{FF2B5EF4-FFF2-40B4-BE49-F238E27FC236}">
                <a16:creationId xmlns:a16="http://schemas.microsoft.com/office/drawing/2014/main" id="{2C3036B7-86A9-8C15-6DB3-B9AC74E4CB65}"/>
              </a:ext>
            </a:extLst>
          </p:cNvPr>
          <p:cNvSpPr>
            <a:spLocks noGrp="1"/>
          </p:cNvSpPr>
          <p:nvPr>
            <p:ph type="body" sz="quarter" idx="10" hasCustomPrompt="1"/>
          </p:nvPr>
        </p:nvSpPr>
        <p:spPr>
          <a:xfrm>
            <a:off x="438588" y="4170122"/>
            <a:ext cx="2623639" cy="122205"/>
          </a:xfrm>
        </p:spPr>
        <p:txBody>
          <a:bodyPr>
            <a:spAutoFit/>
          </a:bodyPr>
          <a:lstStyle>
            <a:lvl1pPr marL="0" indent="0">
              <a:buNone/>
              <a:defRPr sz="800" b="1" cap="all" baseline="0">
                <a:solidFill>
                  <a:schemeClr val="tx2"/>
                </a:solidFill>
                <a:latin typeface="+mj-lt"/>
              </a:defRPr>
            </a:lvl1pPr>
          </a:lstStyle>
          <a:p>
            <a:pPr lvl="0"/>
            <a:r>
              <a:rPr lang="en-US"/>
              <a:t>Date</a:t>
            </a:r>
          </a:p>
        </p:txBody>
      </p:sp>
      <p:sp>
        <p:nvSpPr>
          <p:cNvPr id="12" name="TextBox 11">
            <a:extLst>
              <a:ext uri="{FF2B5EF4-FFF2-40B4-BE49-F238E27FC236}">
                <a16:creationId xmlns:a16="http://schemas.microsoft.com/office/drawing/2014/main" id="{C570F3CF-3B64-CFBD-1689-445CBCC9DAB2}"/>
              </a:ext>
            </a:extLst>
          </p:cNvPr>
          <p:cNvSpPr txBox="1"/>
          <p:nvPr/>
        </p:nvSpPr>
        <p:spPr>
          <a:xfrm>
            <a:off x="6431263" y="6539787"/>
            <a:ext cx="2413455" cy="122213"/>
          </a:xfrm>
          <a:prstGeom prst="rect">
            <a:avLst/>
          </a:prstGeom>
        </p:spPr>
        <p:txBody>
          <a:bodyPr vert="horz" lIns="0" tIns="0" rIns="0" bIns="0" rtlCol="0">
            <a:spAutoFit/>
          </a:bodyPr>
          <a:lstStyle>
            <a:lvl1pPr lvl="0" indent="0" defTabSz="1036290">
              <a:lnSpc>
                <a:spcPct val="100000"/>
              </a:lnSpc>
              <a:spcBef>
                <a:spcPts val="0"/>
              </a:spcBef>
              <a:spcAft>
                <a:spcPts val="600"/>
              </a:spcAft>
              <a:buFont typeface="Arial" panose="020B0604020202020204" pitchFamily="34" charset="0"/>
              <a:buNone/>
              <a:tabLst/>
              <a:defRPr sz="900" cap="none" baseline="0"/>
            </a:lvl1pPr>
            <a:lvl2pPr marL="463550" indent="-166688" defTabSz="1036290">
              <a:lnSpc>
                <a:spcPct val="100000"/>
              </a:lnSpc>
              <a:spcBef>
                <a:spcPts val="0"/>
              </a:spcBef>
              <a:spcAft>
                <a:spcPts val="600"/>
              </a:spcAft>
              <a:buFont typeface="Arial" panose="020B0604020202020204" pitchFamily="34" charset="0"/>
              <a:buChar char="•"/>
              <a:tabLst/>
              <a:defRPr sz="1600"/>
            </a:lvl2pPr>
            <a:lvl3pPr marL="742950" indent="-165100" defTabSz="1036290">
              <a:lnSpc>
                <a:spcPct val="100000"/>
              </a:lnSpc>
              <a:spcBef>
                <a:spcPts val="0"/>
              </a:spcBef>
              <a:spcAft>
                <a:spcPts val="600"/>
              </a:spcAft>
              <a:buFont typeface="Arial" panose="020B0604020202020204" pitchFamily="34" charset="0"/>
              <a:buChar char="•"/>
              <a:tabLst/>
              <a:defRPr sz="1400"/>
            </a:lvl3pPr>
            <a:lvl4pPr marL="971550" indent="-157163" defTabSz="1036290">
              <a:lnSpc>
                <a:spcPct val="100000"/>
              </a:lnSpc>
              <a:spcBef>
                <a:spcPts val="0"/>
              </a:spcBef>
              <a:spcAft>
                <a:spcPts val="600"/>
              </a:spcAft>
              <a:buFont typeface="Arial" panose="020B0604020202020204" pitchFamily="34" charset="0"/>
              <a:buChar char="•"/>
              <a:tabLst/>
              <a:defRPr sz="1400"/>
            </a:lvl4pPr>
            <a:lvl5pPr marL="1208088" indent="-157163" defTabSz="1036290">
              <a:lnSpc>
                <a:spcPct val="100000"/>
              </a:lnSpc>
              <a:spcBef>
                <a:spcPts val="0"/>
              </a:spcBef>
              <a:spcAft>
                <a:spcPts val="600"/>
              </a:spcAft>
              <a:buFont typeface="Arial" panose="020B0604020202020204" pitchFamily="34" charset="0"/>
              <a:buChar char="•"/>
              <a:tabLst/>
              <a:defRPr sz="1400"/>
            </a:lvl5pPr>
            <a:lvl6pPr marL="2849796" indent="-259072" defTabSz="1036290">
              <a:lnSpc>
                <a:spcPct val="90000"/>
              </a:lnSpc>
              <a:spcBef>
                <a:spcPts val="567"/>
              </a:spcBef>
              <a:buFont typeface="Arial" panose="020B0604020202020204" pitchFamily="34" charset="0"/>
              <a:buChar char="•"/>
              <a:defRPr sz="2040"/>
            </a:lvl6pPr>
            <a:lvl7pPr marL="3367941" indent="-259072" defTabSz="1036290">
              <a:lnSpc>
                <a:spcPct val="90000"/>
              </a:lnSpc>
              <a:spcBef>
                <a:spcPts val="567"/>
              </a:spcBef>
              <a:buFont typeface="Arial" panose="020B0604020202020204" pitchFamily="34" charset="0"/>
              <a:buChar char="•"/>
              <a:defRPr sz="2040"/>
            </a:lvl7pPr>
            <a:lvl8pPr marL="3886086" indent="-259072" defTabSz="1036290">
              <a:lnSpc>
                <a:spcPct val="90000"/>
              </a:lnSpc>
              <a:spcBef>
                <a:spcPts val="567"/>
              </a:spcBef>
              <a:buFont typeface="Arial" panose="020B0604020202020204" pitchFamily="34" charset="0"/>
              <a:buChar char="•"/>
              <a:defRPr sz="2040"/>
            </a:lvl8pPr>
            <a:lvl9pPr marL="4404230" indent="-259072" defTabSz="1036290">
              <a:lnSpc>
                <a:spcPct val="90000"/>
              </a:lnSpc>
              <a:spcBef>
                <a:spcPts val="567"/>
              </a:spcBef>
              <a:buFont typeface="Arial" panose="020B0604020202020204" pitchFamily="34" charset="0"/>
              <a:buChar char="•"/>
              <a:defRPr sz="2040"/>
            </a:lvl9pPr>
          </a:lstStyle>
          <a:p>
            <a:pPr lvl="0" algn="r"/>
            <a:r>
              <a:rPr lang="en-US" sz="800">
                <a:solidFill>
                  <a:schemeClr val="tx1"/>
                </a:solidFill>
              </a:rPr>
              <a:t> </a:t>
            </a:r>
          </a:p>
        </p:txBody>
      </p:sp>
      <p:pic>
        <p:nvPicPr>
          <p:cNvPr id="6" name="Graphic 5">
            <a:extLst>
              <a:ext uri="{FF2B5EF4-FFF2-40B4-BE49-F238E27FC236}">
                <a16:creationId xmlns:a16="http://schemas.microsoft.com/office/drawing/2014/main" id="{6D537F60-737F-B389-8237-B784A0B575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9101" y="563913"/>
            <a:ext cx="2203704" cy="752058"/>
          </a:xfrm>
          <a:prstGeom prst="rect">
            <a:avLst/>
          </a:prstGeom>
        </p:spPr>
      </p:pic>
    </p:spTree>
    <p:extLst>
      <p:ext uri="{BB962C8B-B14F-4D97-AF65-F5344CB8AC3E}">
        <p14:creationId xmlns:p14="http://schemas.microsoft.com/office/powerpoint/2010/main" val="3512308419"/>
      </p:ext>
    </p:extLst>
  </p:cSld>
  <p:clrMapOvr>
    <a:masterClrMapping/>
  </p:clrMapOvr>
  <p:extLst>
    <p:ext uri="{DCECCB84-F9BA-43D5-87BE-67443E8EF086}">
      <p15:sldGuideLst xmlns:p15="http://schemas.microsoft.com/office/powerpoint/2012/main">
        <p15:guide id="2" pos="264">
          <p15:clr>
            <a:srgbClr val="FBAE40"/>
          </p15:clr>
        </p15:guide>
        <p15:guide id="3" pos="6216">
          <p15:clr>
            <a:srgbClr val="FBAE40"/>
          </p15:clr>
        </p15:guide>
        <p15:guide id="4" orient="horz" pos="4464">
          <p15:clr>
            <a:srgbClr val="FBAE40"/>
          </p15:clr>
        </p15:guide>
        <p15:guide id="5" orient="horz" pos="18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ection Page_White">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4AFCE02-DC03-FD66-7C62-C2FA99E85828}"/>
              </a:ext>
            </a:extLst>
          </p:cNvPr>
          <p:cNvPicPr>
            <a:picLocks noChangeAspect="1"/>
          </p:cNvPicPr>
          <p:nvPr/>
        </p:nvPicPr>
        <p:blipFill>
          <a:blip r:embed="rId2">
            <a:extLst>
              <a:ext uri="{96DAC541-7B7A-43D3-8B79-37D633B846F1}">
                <asvg:svgBlip xmlns:asvg="http://schemas.microsoft.com/office/drawing/2016/SVG/main" r:embed="rId3"/>
              </a:ext>
            </a:extLst>
          </a:blip>
          <a:srcRect l="1649" t="44342" r="54087"/>
          <a:stretch/>
        </p:blipFill>
        <p:spPr>
          <a:xfrm flipH="1">
            <a:off x="0" y="0"/>
            <a:ext cx="9144000" cy="6261721"/>
          </a:xfrm>
          <a:prstGeom prst="rect">
            <a:avLst/>
          </a:prstGeom>
        </p:spPr>
      </p:pic>
      <p:sp>
        <p:nvSpPr>
          <p:cNvPr id="2" name="Title 1"/>
          <p:cNvSpPr>
            <a:spLocks noGrp="1"/>
          </p:cNvSpPr>
          <p:nvPr>
            <p:ph type="ctrTitle" hasCustomPrompt="1"/>
          </p:nvPr>
        </p:nvSpPr>
        <p:spPr>
          <a:xfrm>
            <a:off x="438588" y="4449361"/>
            <a:ext cx="4809682" cy="434606"/>
          </a:xfrm>
          <a:prstGeom prst="rect">
            <a:avLst/>
          </a:prstGeom>
        </p:spPr>
        <p:txBody>
          <a:bodyPr anchor="b"/>
          <a:lstStyle>
            <a:lvl1pPr algn="l">
              <a:defRPr sz="2800">
                <a:solidFill>
                  <a:schemeClr val="tx1"/>
                </a:solidFill>
                <a:latin typeface="+mj-lt"/>
              </a:defRPr>
            </a:lvl1pPr>
          </a:lstStyle>
          <a:p>
            <a:r>
              <a:rPr lang="en-US"/>
              <a:t>Title lorem</a:t>
            </a:r>
          </a:p>
        </p:txBody>
      </p:sp>
      <p:sp>
        <p:nvSpPr>
          <p:cNvPr id="3" name="Subtitle 2"/>
          <p:cNvSpPr>
            <a:spLocks noGrp="1"/>
          </p:cNvSpPr>
          <p:nvPr>
            <p:ph type="subTitle" idx="1" hasCustomPrompt="1"/>
          </p:nvPr>
        </p:nvSpPr>
        <p:spPr>
          <a:xfrm>
            <a:off x="438589" y="4939125"/>
            <a:ext cx="4813766" cy="217254"/>
          </a:xfrm>
        </p:spPr>
        <p:txBody>
          <a:bodyPr wrap="square">
            <a:spAutoFit/>
          </a:bodyPr>
          <a:lstStyle>
            <a:lvl1pPr marL="0" indent="0" algn="l">
              <a:buNone/>
              <a:defRPr sz="1400" b="1">
                <a:solidFill>
                  <a:schemeClr val="tx1"/>
                </a:solidFill>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Subhead</a:t>
            </a:r>
          </a:p>
        </p:txBody>
      </p:sp>
      <p:sp>
        <p:nvSpPr>
          <p:cNvPr id="10" name="Text Placeholder 9">
            <a:extLst>
              <a:ext uri="{FF2B5EF4-FFF2-40B4-BE49-F238E27FC236}">
                <a16:creationId xmlns:a16="http://schemas.microsoft.com/office/drawing/2014/main" id="{2C3036B7-86A9-8C15-6DB3-B9AC74E4CB65}"/>
              </a:ext>
            </a:extLst>
          </p:cNvPr>
          <p:cNvSpPr>
            <a:spLocks noGrp="1"/>
          </p:cNvSpPr>
          <p:nvPr>
            <p:ph type="body" sz="quarter" idx="10" hasCustomPrompt="1"/>
          </p:nvPr>
        </p:nvSpPr>
        <p:spPr>
          <a:xfrm>
            <a:off x="438588" y="4170122"/>
            <a:ext cx="2623639" cy="122205"/>
          </a:xfrm>
        </p:spPr>
        <p:txBody>
          <a:bodyPr>
            <a:spAutoFit/>
          </a:bodyPr>
          <a:lstStyle>
            <a:lvl1pPr marL="0" indent="0">
              <a:buNone/>
              <a:defRPr sz="800" b="1" cap="all" baseline="0">
                <a:solidFill>
                  <a:schemeClr val="tx2"/>
                </a:solidFill>
                <a:latin typeface="+mj-lt"/>
              </a:defRPr>
            </a:lvl1pPr>
          </a:lstStyle>
          <a:p>
            <a:pPr lvl="0"/>
            <a:r>
              <a:rPr lang="en-US"/>
              <a:t>Date</a:t>
            </a:r>
          </a:p>
        </p:txBody>
      </p:sp>
      <p:sp>
        <p:nvSpPr>
          <p:cNvPr id="7" name="TextBox 6">
            <a:extLst>
              <a:ext uri="{FF2B5EF4-FFF2-40B4-BE49-F238E27FC236}">
                <a16:creationId xmlns:a16="http://schemas.microsoft.com/office/drawing/2014/main" id="{B873CEF0-3AC7-529F-C9A6-77FF50AFB413}"/>
              </a:ext>
            </a:extLst>
          </p:cNvPr>
          <p:cNvSpPr txBox="1"/>
          <p:nvPr/>
        </p:nvSpPr>
        <p:spPr>
          <a:xfrm>
            <a:off x="6431263" y="6539787"/>
            <a:ext cx="2413455" cy="122213"/>
          </a:xfrm>
          <a:prstGeom prst="rect">
            <a:avLst/>
          </a:prstGeom>
        </p:spPr>
        <p:txBody>
          <a:bodyPr vert="horz" lIns="0" tIns="0" rIns="0" bIns="0" rtlCol="0">
            <a:spAutoFit/>
          </a:bodyPr>
          <a:lstStyle>
            <a:lvl1pPr lvl="0" indent="0" defTabSz="1036290">
              <a:lnSpc>
                <a:spcPct val="100000"/>
              </a:lnSpc>
              <a:spcBef>
                <a:spcPts val="0"/>
              </a:spcBef>
              <a:spcAft>
                <a:spcPts val="600"/>
              </a:spcAft>
              <a:buFont typeface="Arial" panose="020B0604020202020204" pitchFamily="34" charset="0"/>
              <a:buNone/>
              <a:tabLst/>
              <a:defRPr sz="900" cap="none" baseline="0"/>
            </a:lvl1pPr>
            <a:lvl2pPr marL="463550" indent="-166688" defTabSz="1036290">
              <a:lnSpc>
                <a:spcPct val="100000"/>
              </a:lnSpc>
              <a:spcBef>
                <a:spcPts val="0"/>
              </a:spcBef>
              <a:spcAft>
                <a:spcPts val="600"/>
              </a:spcAft>
              <a:buFont typeface="Arial" panose="020B0604020202020204" pitchFamily="34" charset="0"/>
              <a:buChar char="•"/>
              <a:tabLst/>
              <a:defRPr sz="1600"/>
            </a:lvl2pPr>
            <a:lvl3pPr marL="742950" indent="-165100" defTabSz="1036290">
              <a:lnSpc>
                <a:spcPct val="100000"/>
              </a:lnSpc>
              <a:spcBef>
                <a:spcPts val="0"/>
              </a:spcBef>
              <a:spcAft>
                <a:spcPts val="600"/>
              </a:spcAft>
              <a:buFont typeface="Arial" panose="020B0604020202020204" pitchFamily="34" charset="0"/>
              <a:buChar char="•"/>
              <a:tabLst/>
              <a:defRPr sz="1400"/>
            </a:lvl3pPr>
            <a:lvl4pPr marL="971550" indent="-157163" defTabSz="1036290">
              <a:lnSpc>
                <a:spcPct val="100000"/>
              </a:lnSpc>
              <a:spcBef>
                <a:spcPts val="0"/>
              </a:spcBef>
              <a:spcAft>
                <a:spcPts val="600"/>
              </a:spcAft>
              <a:buFont typeface="Arial" panose="020B0604020202020204" pitchFamily="34" charset="0"/>
              <a:buChar char="•"/>
              <a:tabLst/>
              <a:defRPr sz="1400"/>
            </a:lvl4pPr>
            <a:lvl5pPr marL="1208088" indent="-157163" defTabSz="1036290">
              <a:lnSpc>
                <a:spcPct val="100000"/>
              </a:lnSpc>
              <a:spcBef>
                <a:spcPts val="0"/>
              </a:spcBef>
              <a:spcAft>
                <a:spcPts val="600"/>
              </a:spcAft>
              <a:buFont typeface="Arial" panose="020B0604020202020204" pitchFamily="34" charset="0"/>
              <a:buChar char="•"/>
              <a:tabLst/>
              <a:defRPr sz="1400"/>
            </a:lvl5pPr>
            <a:lvl6pPr marL="2849796" indent="-259072" defTabSz="1036290">
              <a:lnSpc>
                <a:spcPct val="90000"/>
              </a:lnSpc>
              <a:spcBef>
                <a:spcPts val="567"/>
              </a:spcBef>
              <a:buFont typeface="Arial" panose="020B0604020202020204" pitchFamily="34" charset="0"/>
              <a:buChar char="•"/>
              <a:defRPr sz="2040"/>
            </a:lvl6pPr>
            <a:lvl7pPr marL="3367941" indent="-259072" defTabSz="1036290">
              <a:lnSpc>
                <a:spcPct val="90000"/>
              </a:lnSpc>
              <a:spcBef>
                <a:spcPts val="567"/>
              </a:spcBef>
              <a:buFont typeface="Arial" panose="020B0604020202020204" pitchFamily="34" charset="0"/>
              <a:buChar char="•"/>
              <a:defRPr sz="2040"/>
            </a:lvl7pPr>
            <a:lvl8pPr marL="3886086" indent="-259072" defTabSz="1036290">
              <a:lnSpc>
                <a:spcPct val="90000"/>
              </a:lnSpc>
              <a:spcBef>
                <a:spcPts val="567"/>
              </a:spcBef>
              <a:buFont typeface="Arial" panose="020B0604020202020204" pitchFamily="34" charset="0"/>
              <a:buChar char="•"/>
              <a:defRPr sz="2040"/>
            </a:lvl8pPr>
            <a:lvl9pPr marL="4404230" indent="-259072" defTabSz="1036290">
              <a:lnSpc>
                <a:spcPct val="90000"/>
              </a:lnSpc>
              <a:spcBef>
                <a:spcPts val="567"/>
              </a:spcBef>
              <a:buFont typeface="Arial" panose="020B0604020202020204" pitchFamily="34" charset="0"/>
              <a:buChar char="•"/>
              <a:defRPr sz="2040"/>
            </a:lvl9pPr>
          </a:lstStyle>
          <a:p>
            <a:pPr lvl="0" algn="r"/>
            <a:r>
              <a:rPr lang="en-US" sz="794">
                <a:solidFill>
                  <a:srgbClr val="B7B7B7"/>
                </a:solidFill>
              </a:rPr>
              <a:t> </a:t>
            </a:r>
          </a:p>
        </p:txBody>
      </p:sp>
      <p:pic>
        <p:nvPicPr>
          <p:cNvPr id="4" name="Graphic 3">
            <a:extLst>
              <a:ext uri="{FF2B5EF4-FFF2-40B4-BE49-F238E27FC236}">
                <a16:creationId xmlns:a16="http://schemas.microsoft.com/office/drawing/2014/main" id="{5C93A422-4A0C-73B0-EF52-DC46FF7385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9101" y="563913"/>
            <a:ext cx="2203704" cy="752058"/>
          </a:xfrm>
          <a:prstGeom prst="rect">
            <a:avLst/>
          </a:prstGeom>
        </p:spPr>
      </p:pic>
    </p:spTree>
    <p:extLst>
      <p:ext uri="{BB962C8B-B14F-4D97-AF65-F5344CB8AC3E}">
        <p14:creationId xmlns:p14="http://schemas.microsoft.com/office/powerpoint/2010/main" val="2152489169"/>
      </p:ext>
    </p:extLst>
  </p:cSld>
  <p:clrMapOvr>
    <a:masterClrMapping/>
  </p:clrMapOvr>
  <p:extLst>
    <p:ext uri="{DCECCB84-F9BA-43D5-87BE-67443E8EF086}">
      <p15:sldGuideLst xmlns:p15="http://schemas.microsoft.com/office/powerpoint/2012/main">
        <p15:guide id="2" pos="264">
          <p15:clr>
            <a:srgbClr val="FBAE40"/>
          </p15:clr>
        </p15:guide>
        <p15:guide id="3" pos="62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540074"/>
            <a:ext cx="7886700" cy="738664"/>
          </a:xfrm>
          <a:prstGeom prst="rect">
            <a:avLst/>
          </a:prstGeom>
        </p:spPr>
        <p:txBody>
          <a:bodyPr anchor="t"/>
          <a:lstStyle>
            <a:lvl1pPr>
              <a:defRPr sz="4800" spc="-150" baseline="0"/>
            </a:lvl1pPr>
          </a:lstStyle>
          <a:p>
            <a:r>
              <a:rPr lang="en-US"/>
              <a:t>Click to edit Master title style</a:t>
            </a:r>
          </a:p>
        </p:txBody>
      </p:sp>
      <p:sp>
        <p:nvSpPr>
          <p:cNvPr id="7" name="Text Placeholder 6">
            <a:extLst>
              <a:ext uri="{FF2B5EF4-FFF2-40B4-BE49-F238E27FC236}">
                <a16:creationId xmlns:a16="http://schemas.microsoft.com/office/drawing/2014/main" id="{9ACEFB26-0E55-0400-94DC-1DEBFF9D8775}"/>
              </a:ext>
            </a:extLst>
          </p:cNvPr>
          <p:cNvSpPr>
            <a:spLocks noGrp="1"/>
          </p:cNvSpPr>
          <p:nvPr>
            <p:ph type="body" sz="quarter" idx="10" hasCustomPrompt="1"/>
          </p:nvPr>
        </p:nvSpPr>
        <p:spPr>
          <a:xfrm>
            <a:off x="388316" y="5837287"/>
            <a:ext cx="8392744" cy="487313"/>
          </a:xfrm>
        </p:spPr>
        <p:txBody>
          <a:bodyPr anchor="b">
            <a:spAutoFit/>
          </a:bodyPr>
          <a:lstStyle>
            <a:lvl1pPr marL="225531" indent="-225531">
              <a:spcBef>
                <a:spcPts val="1200"/>
              </a:spcBef>
              <a:spcAft>
                <a:spcPts val="0"/>
              </a:spcAft>
              <a:buClr>
                <a:schemeClr val="tx2"/>
              </a:buClr>
              <a:buFont typeface="+mj-lt"/>
              <a:buAutoNum type="arabicPeriod"/>
              <a:tabLst/>
              <a:defRPr sz="1600" b="1">
                <a:latin typeface="+mj-lt"/>
              </a:defRPr>
            </a:lvl1pPr>
            <a:lvl2pPr marL="333393" indent="-100858">
              <a:spcBef>
                <a:spcPts val="200"/>
              </a:spcBef>
              <a:spcAft>
                <a:spcPts val="0"/>
              </a:spcAft>
              <a:tabLst/>
              <a:defRPr sz="1400"/>
            </a:lvl2pPr>
            <a:lvl3pPr marL="509895" indent="0">
              <a:buNone/>
              <a:defRPr/>
            </a:lvl3pPr>
          </a:lstStyle>
          <a:p>
            <a:pPr lvl="0"/>
            <a:r>
              <a:rPr lang="en-US"/>
              <a:t>Section Title</a:t>
            </a:r>
          </a:p>
          <a:p>
            <a:pPr lvl="1"/>
            <a:r>
              <a:rPr lang="en-US"/>
              <a:t>Sub content</a:t>
            </a:r>
          </a:p>
        </p:txBody>
      </p:sp>
    </p:spTree>
    <p:extLst>
      <p:ext uri="{BB962C8B-B14F-4D97-AF65-F5344CB8AC3E}">
        <p14:creationId xmlns:p14="http://schemas.microsoft.com/office/powerpoint/2010/main" val="1242838415"/>
      </p:ext>
    </p:extLst>
  </p:cSld>
  <p:clrMapOvr>
    <a:masterClrMapping/>
  </p:clrMapOvr>
  <p:extLst>
    <p:ext uri="{DCECCB84-F9BA-43D5-87BE-67443E8EF086}">
      <p15:sldGuideLst xmlns:p15="http://schemas.microsoft.com/office/powerpoint/2012/main">
        <p15:guide id="1" pos="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540074"/>
            <a:ext cx="7886700" cy="738664"/>
          </a:xfrm>
          <a:prstGeom prst="rect">
            <a:avLst/>
          </a:prstGeom>
        </p:spPr>
        <p:txBody>
          <a:bodyPr vert="horz" wrap="square" lIns="0" tIns="0" rIns="0" bIns="0" rtlCol="0" anchor="t">
            <a:spAutoFit/>
          </a:bodyPr>
          <a:lstStyle>
            <a:lvl1pPr>
              <a:defRPr lang="en-US" sz="4800" spc="-150" baseline="0" dirty="0"/>
            </a:lvl1pPr>
          </a:lstStyle>
          <a:p>
            <a:pPr lvl="0"/>
            <a:r>
              <a:rPr lang="en-US"/>
              <a:t>Divider Title</a:t>
            </a:r>
          </a:p>
        </p:txBody>
      </p:sp>
      <p:sp>
        <p:nvSpPr>
          <p:cNvPr id="3" name="Text Placeholder 2"/>
          <p:cNvSpPr>
            <a:spLocks noGrp="1"/>
          </p:cNvSpPr>
          <p:nvPr>
            <p:ph type="body" idx="1" hasCustomPrompt="1"/>
          </p:nvPr>
        </p:nvSpPr>
        <p:spPr>
          <a:xfrm>
            <a:off x="228600" y="1654363"/>
            <a:ext cx="7886700" cy="1500187"/>
          </a:xfrm>
        </p:spPr>
        <p:txBody>
          <a:bodyPr/>
          <a:lstStyle>
            <a:lvl1pPr marL="0" indent="0">
              <a:buNone/>
              <a:defRPr sz="2100">
                <a:solidFill>
                  <a:schemeClr val="tx1"/>
                </a:solidFill>
                <a:latin typeface="+mj-lt"/>
              </a:defRPr>
            </a:lvl1pPr>
            <a:lvl2pPr marL="457211" indent="0">
              <a:buNone/>
              <a:defRPr sz="2000">
                <a:solidFill>
                  <a:schemeClr val="tx1">
                    <a:tint val="82000"/>
                  </a:schemeClr>
                </a:solidFill>
              </a:defRPr>
            </a:lvl2pPr>
            <a:lvl3pPr marL="914422" indent="0">
              <a:buNone/>
              <a:defRPr sz="1800">
                <a:solidFill>
                  <a:schemeClr val="tx1">
                    <a:tint val="82000"/>
                  </a:schemeClr>
                </a:solidFill>
              </a:defRPr>
            </a:lvl3pPr>
            <a:lvl4pPr marL="1371633" indent="0">
              <a:buNone/>
              <a:defRPr sz="1600">
                <a:solidFill>
                  <a:schemeClr val="tx1">
                    <a:tint val="82000"/>
                  </a:schemeClr>
                </a:solidFill>
              </a:defRPr>
            </a:lvl4pPr>
            <a:lvl5pPr marL="1828844" indent="0">
              <a:buNone/>
              <a:defRPr sz="1600">
                <a:solidFill>
                  <a:schemeClr val="tx1">
                    <a:tint val="82000"/>
                  </a:schemeClr>
                </a:solidFill>
              </a:defRPr>
            </a:lvl5pPr>
            <a:lvl6pPr marL="2286055" indent="0">
              <a:buNone/>
              <a:defRPr sz="1600">
                <a:solidFill>
                  <a:schemeClr val="tx1">
                    <a:tint val="82000"/>
                  </a:schemeClr>
                </a:solidFill>
              </a:defRPr>
            </a:lvl6pPr>
            <a:lvl7pPr marL="2743266" indent="0">
              <a:buNone/>
              <a:defRPr sz="1600">
                <a:solidFill>
                  <a:schemeClr val="tx1">
                    <a:tint val="82000"/>
                  </a:schemeClr>
                </a:solidFill>
              </a:defRPr>
            </a:lvl7pPr>
            <a:lvl8pPr marL="3200476" indent="0">
              <a:buNone/>
              <a:defRPr sz="1600">
                <a:solidFill>
                  <a:schemeClr val="tx1">
                    <a:tint val="82000"/>
                  </a:schemeClr>
                </a:solidFill>
              </a:defRPr>
            </a:lvl8pPr>
            <a:lvl9pPr marL="3657687" indent="0">
              <a:buNone/>
              <a:defRPr sz="1600">
                <a:solidFill>
                  <a:schemeClr val="tx1">
                    <a:tint val="82000"/>
                  </a:schemeClr>
                </a:solidFill>
              </a:defRPr>
            </a:lvl9pPr>
          </a:lstStyle>
          <a:p>
            <a:pPr lvl="0"/>
            <a:r>
              <a:rPr lang="en-US"/>
              <a:t>Subhead</a:t>
            </a:r>
          </a:p>
        </p:txBody>
      </p:sp>
    </p:spTree>
    <p:extLst>
      <p:ext uri="{BB962C8B-B14F-4D97-AF65-F5344CB8AC3E}">
        <p14:creationId xmlns:p14="http://schemas.microsoft.com/office/powerpoint/2010/main" val="29094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Conclusio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600" y="1257298"/>
            <a:ext cx="8686800" cy="2171701"/>
          </a:xfrm>
        </p:spPr>
        <p:txBody>
          <a:bodyPr/>
          <a:lstStyle>
            <a:lvl1pPr>
              <a:defRPr>
                <a:latin typeface="+mn-lt"/>
              </a:defRPr>
            </a:lvl1pPr>
            <a:lvl2pPr marL="457200" indent="-182880">
              <a:buFont typeface="DM Sans Light" pitchFamily="2" charset="0"/>
              <a:buChar char="–"/>
              <a:defRPr>
                <a:latin typeface="+mn-lt"/>
              </a:defRPr>
            </a:lvl2pPr>
            <a:lvl3pPr marL="655579" indent="-145684">
              <a:buFont typeface="Courier New" panose="02070309020205020404" pitchFamily="49" charset="0"/>
              <a:buChar char="o"/>
              <a:defRPr>
                <a:latin typeface="+mn-lt"/>
              </a:defRPr>
            </a:lvl3pPr>
            <a:lvl4pPr marL="857296" indent="-138681">
              <a:buFont typeface="Wingdings" panose="05000000000000000000" pitchFamily="2" charset="2"/>
              <a:buChar char="Ø"/>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2">
            <a:extLst>
              <a:ext uri="{FF2B5EF4-FFF2-40B4-BE49-F238E27FC236}">
                <a16:creationId xmlns:a16="http://schemas.microsoft.com/office/drawing/2014/main" id="{BACB0A0B-3953-3679-C1A6-98850246FA3B}"/>
              </a:ext>
            </a:extLst>
          </p:cNvPr>
          <p:cNvSpPr>
            <a:spLocks noGrp="1"/>
          </p:cNvSpPr>
          <p:nvPr>
            <p:ph type="body" sz="quarter" idx="16"/>
          </p:nvPr>
        </p:nvSpPr>
        <p:spPr>
          <a:xfrm>
            <a:off x="228600" y="3749325"/>
            <a:ext cx="8686800" cy="2469938"/>
          </a:xfrm>
          <a:prstGeom prst="roundRect">
            <a:avLst>
              <a:gd name="adj" fmla="val 1036"/>
            </a:avLst>
          </a:prstGeom>
          <a:solidFill>
            <a:schemeClr val="tx1"/>
          </a:solidFill>
        </p:spPr>
        <p:txBody>
          <a:bodyPr lIns="182880" tIns="182880" rIns="182880" bIns="182880"/>
          <a:lstStyle>
            <a:lvl1pPr>
              <a:defRPr>
                <a:solidFill>
                  <a:schemeClr val="bg1"/>
                </a:solidFill>
                <a:latin typeface="+mn-lt"/>
              </a:defRPr>
            </a:lvl1pPr>
            <a:lvl2pPr marL="457200" indent="-182880">
              <a:buClr>
                <a:schemeClr val="bg1"/>
              </a:buClr>
              <a:buFont typeface="DM Sans Light" pitchFamily="2" charset="0"/>
              <a:buChar char="–"/>
              <a:defRPr>
                <a:solidFill>
                  <a:schemeClr val="bg1"/>
                </a:solidFill>
                <a:latin typeface="+mn-lt"/>
              </a:defRPr>
            </a:lvl2pPr>
            <a:lvl3pPr marL="655579" indent="-145684">
              <a:buFont typeface="Courier New" panose="02070309020205020404" pitchFamily="49" charset="0"/>
              <a:buChar char="o"/>
              <a:defRPr>
                <a:solidFill>
                  <a:schemeClr val="bg1"/>
                </a:solidFill>
                <a:latin typeface="+mn-lt"/>
              </a:defRPr>
            </a:lvl3pPr>
            <a:lvl4pPr marL="857296" indent="-138681">
              <a:buFont typeface="Wingdings" panose="05000000000000000000" pitchFamily="2" charset="2"/>
              <a:buChar char="Ø"/>
              <a:defRPr>
                <a:solidFill>
                  <a:schemeClr val="bg1"/>
                </a:solidFill>
                <a:latin typeface="+mn-lt"/>
              </a:defRPr>
            </a:lvl4pPr>
            <a:lvl5pPr marL="1066017" indent="-138681">
              <a:buFont typeface="Wingdings" panose="05000000000000000000" pitchFamily="2" charset="2"/>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6822D66-8BC8-9DE3-F543-2F63729AFC6C}"/>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Text Placeholder 12">
            <a:extLst>
              <a:ext uri="{FF2B5EF4-FFF2-40B4-BE49-F238E27FC236}">
                <a16:creationId xmlns:a16="http://schemas.microsoft.com/office/drawing/2014/main" id="{02D57C47-F3A1-94C9-ED90-53803C252AA7}"/>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6" name="Text Placeholder 9">
            <a:extLst>
              <a:ext uri="{FF2B5EF4-FFF2-40B4-BE49-F238E27FC236}">
                <a16:creationId xmlns:a16="http://schemas.microsoft.com/office/drawing/2014/main" id="{7367F3A1-2F6D-427C-52C3-5868F79AFD0B}"/>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426529567"/>
      </p:ext>
    </p:extLst>
  </p:cSld>
  <p:clrMapOvr>
    <a:masterClrMapping/>
  </p:clrMapOvr>
  <p:extLst>
    <p:ext uri="{DCECCB84-F9BA-43D5-87BE-67443E8EF086}">
      <p15:sldGuideLst xmlns:p15="http://schemas.microsoft.com/office/powerpoint/2012/main">
        <p15:guide id="1" pos="2736">
          <p15:clr>
            <a:srgbClr val="FBAE40"/>
          </p15:clr>
        </p15:guide>
        <p15:guide id="2" pos="30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EB1D960-F625-7E53-A1D9-BAD94EDC5147}"/>
              </a:ext>
            </a:extLst>
          </p:cNvPr>
          <p:cNvSpPr>
            <a:spLocks noGrp="1"/>
          </p:cNvSpPr>
          <p:nvPr>
            <p:ph type="body" sz="quarter" idx="15"/>
          </p:nvPr>
        </p:nvSpPr>
        <p:spPr>
          <a:xfrm>
            <a:off x="228599" y="1578279"/>
            <a:ext cx="2590803" cy="4746321"/>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1A9DDBB2-83E1-D6A0-2A90-E5385FF5E4FA}"/>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2" name="Text Placeholder 12">
            <a:extLst>
              <a:ext uri="{FF2B5EF4-FFF2-40B4-BE49-F238E27FC236}">
                <a16:creationId xmlns:a16="http://schemas.microsoft.com/office/drawing/2014/main" id="{0C36EA4B-312C-0BBD-2275-B137814B5295}"/>
              </a:ext>
            </a:extLst>
          </p:cNvPr>
          <p:cNvSpPr>
            <a:spLocks noGrp="1"/>
          </p:cNvSpPr>
          <p:nvPr>
            <p:ph type="body" sz="quarter" idx="14" hasCustomPrompt="1"/>
          </p:nvPr>
        </p:nvSpPr>
        <p:spPr>
          <a:xfrm>
            <a:off x="228600" y="6576199"/>
            <a:ext cx="6766560" cy="92333"/>
          </a:xfrm>
        </p:spPr>
        <p:txBody>
          <a:bodyPr wrap="square" anchor="b">
            <a:spAutoFit/>
          </a:bodyPr>
          <a:lstStyle>
            <a:lvl1pPr marL="0" indent="0">
              <a:buNone/>
              <a:defRPr sz="600">
                <a:latin typeface="+mj-lt"/>
              </a:defRPr>
            </a:lvl1pPr>
          </a:lstStyle>
          <a:p>
            <a:pPr lvl="0"/>
            <a:r>
              <a:rPr lang="en-US"/>
              <a:t>Footer</a:t>
            </a:r>
          </a:p>
        </p:txBody>
      </p:sp>
      <p:sp>
        <p:nvSpPr>
          <p:cNvPr id="7" name="Text Placeholder 9">
            <a:extLst>
              <a:ext uri="{FF2B5EF4-FFF2-40B4-BE49-F238E27FC236}">
                <a16:creationId xmlns:a16="http://schemas.microsoft.com/office/drawing/2014/main" id="{909116D4-8244-466B-2836-E4B9E02F3DEA}"/>
              </a:ext>
            </a:extLst>
          </p:cNvPr>
          <p:cNvSpPr>
            <a:spLocks noGrp="1"/>
          </p:cNvSpPr>
          <p:nvPr>
            <p:ph type="body" sz="quarter" idx="13"/>
          </p:nvPr>
        </p:nvSpPr>
        <p:spPr>
          <a:xfrm>
            <a:off x="234126" y="311494"/>
            <a:ext cx="8735062" cy="200055"/>
          </a:xfrm>
        </p:spPr>
        <p:txBody>
          <a:bodyPr wrap="square" lIns="0" tIns="0" rIns="0" bIns="0">
            <a:spAutoFit/>
          </a:bodyPr>
          <a:lstStyle>
            <a:lvl1pPr marL="0" indent="0">
              <a:buNone/>
              <a:defRPr sz="1300" b="1" i="0" cap="none" spc="0" baseline="0">
                <a:solidFill>
                  <a:schemeClr val="tx2"/>
                </a:solidFill>
                <a:latin typeface="+mj-lt"/>
              </a:defRPr>
            </a:lvl1pPr>
          </a:lstStyle>
          <a:p>
            <a:pPr lvl="0"/>
            <a:r>
              <a:rPr lang="en-US"/>
              <a:t>Click to edit Master text styles</a:t>
            </a:r>
          </a:p>
        </p:txBody>
      </p:sp>
      <p:sp>
        <p:nvSpPr>
          <p:cNvPr id="4" name="Text Placeholder 16">
            <a:extLst>
              <a:ext uri="{FF2B5EF4-FFF2-40B4-BE49-F238E27FC236}">
                <a16:creationId xmlns:a16="http://schemas.microsoft.com/office/drawing/2014/main" id="{C2B9D952-DCA4-008B-EB07-071BD6452D5A}"/>
              </a:ext>
            </a:extLst>
          </p:cNvPr>
          <p:cNvSpPr>
            <a:spLocks noGrp="1"/>
          </p:cNvSpPr>
          <p:nvPr>
            <p:ph type="body" sz="quarter" idx="18"/>
          </p:nvPr>
        </p:nvSpPr>
        <p:spPr>
          <a:xfrm>
            <a:off x="228600" y="1257300"/>
            <a:ext cx="2590801" cy="276999"/>
          </a:xfrm>
        </p:spPr>
        <p:txBody>
          <a:bodyPr wrap="square">
            <a:spAutoFit/>
          </a:bodyPr>
          <a:lstStyle>
            <a:lvl1pPr marL="0" indent="0">
              <a:buNone/>
              <a:defRPr b="1">
                <a:latin typeface="+mj-lt"/>
              </a:defRPr>
            </a:lvl1pPr>
          </a:lstStyle>
          <a:p>
            <a:pPr lvl="0"/>
            <a:r>
              <a:rPr lang="en-US"/>
              <a:t>Click to edit Master text styles</a:t>
            </a:r>
          </a:p>
        </p:txBody>
      </p:sp>
      <p:sp>
        <p:nvSpPr>
          <p:cNvPr id="5" name="Text Placeholder 16">
            <a:extLst>
              <a:ext uri="{FF2B5EF4-FFF2-40B4-BE49-F238E27FC236}">
                <a16:creationId xmlns:a16="http://schemas.microsoft.com/office/drawing/2014/main" id="{3FEF3F4E-91A5-7408-AF9D-AE16B27F72FF}"/>
              </a:ext>
            </a:extLst>
          </p:cNvPr>
          <p:cNvSpPr>
            <a:spLocks noGrp="1"/>
          </p:cNvSpPr>
          <p:nvPr>
            <p:ph type="body" sz="quarter" idx="19"/>
          </p:nvPr>
        </p:nvSpPr>
        <p:spPr>
          <a:xfrm>
            <a:off x="3276599" y="1257300"/>
            <a:ext cx="2590801" cy="276999"/>
          </a:xfrm>
        </p:spPr>
        <p:txBody>
          <a:bodyPr wrap="square">
            <a:spAutoFit/>
          </a:bodyPr>
          <a:lstStyle>
            <a:lvl1pPr marL="0" indent="0">
              <a:buNone/>
              <a:defRPr b="1">
                <a:latin typeface="+mj-lt"/>
              </a:defRPr>
            </a:lvl1pPr>
          </a:lstStyle>
          <a:p>
            <a:pPr lvl="0"/>
            <a:r>
              <a:rPr lang="en-US"/>
              <a:t>Click to edit Master text styles</a:t>
            </a:r>
          </a:p>
        </p:txBody>
      </p:sp>
      <p:sp>
        <p:nvSpPr>
          <p:cNvPr id="9" name="Text Placeholder 16">
            <a:extLst>
              <a:ext uri="{FF2B5EF4-FFF2-40B4-BE49-F238E27FC236}">
                <a16:creationId xmlns:a16="http://schemas.microsoft.com/office/drawing/2014/main" id="{2F604C33-7630-BF4B-AF3F-B22700E82003}"/>
              </a:ext>
            </a:extLst>
          </p:cNvPr>
          <p:cNvSpPr>
            <a:spLocks noGrp="1"/>
          </p:cNvSpPr>
          <p:nvPr>
            <p:ph type="body" sz="quarter" idx="20"/>
          </p:nvPr>
        </p:nvSpPr>
        <p:spPr>
          <a:xfrm>
            <a:off x="6314161" y="1257300"/>
            <a:ext cx="2590801" cy="276999"/>
          </a:xfrm>
        </p:spPr>
        <p:txBody>
          <a:bodyPr wrap="square">
            <a:spAutoFit/>
          </a:bodyPr>
          <a:lstStyle>
            <a:lvl1pPr marL="0" indent="0">
              <a:buNone/>
              <a:defRPr b="1">
                <a:latin typeface="+mj-lt"/>
              </a:defRPr>
            </a:lvl1pPr>
          </a:lstStyle>
          <a:p>
            <a:pPr lvl="0"/>
            <a:r>
              <a:rPr lang="en-US"/>
              <a:t>Click to edit Master text styles</a:t>
            </a:r>
          </a:p>
        </p:txBody>
      </p:sp>
      <p:sp>
        <p:nvSpPr>
          <p:cNvPr id="10" name="Text Placeholder 22">
            <a:extLst>
              <a:ext uri="{FF2B5EF4-FFF2-40B4-BE49-F238E27FC236}">
                <a16:creationId xmlns:a16="http://schemas.microsoft.com/office/drawing/2014/main" id="{82794B99-8B07-232E-9504-85671C765968}"/>
              </a:ext>
            </a:extLst>
          </p:cNvPr>
          <p:cNvSpPr>
            <a:spLocks noGrp="1"/>
          </p:cNvSpPr>
          <p:nvPr>
            <p:ph type="body" sz="quarter" idx="21"/>
          </p:nvPr>
        </p:nvSpPr>
        <p:spPr>
          <a:xfrm>
            <a:off x="3276599" y="1578279"/>
            <a:ext cx="2590803" cy="4746321"/>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2">
            <a:extLst>
              <a:ext uri="{FF2B5EF4-FFF2-40B4-BE49-F238E27FC236}">
                <a16:creationId xmlns:a16="http://schemas.microsoft.com/office/drawing/2014/main" id="{A34513DF-4CA3-7FAD-9853-D7829D7DAE28}"/>
              </a:ext>
            </a:extLst>
          </p:cNvPr>
          <p:cNvSpPr>
            <a:spLocks noGrp="1"/>
          </p:cNvSpPr>
          <p:nvPr>
            <p:ph type="body" sz="quarter" idx="22"/>
          </p:nvPr>
        </p:nvSpPr>
        <p:spPr>
          <a:xfrm>
            <a:off x="6314161" y="1578279"/>
            <a:ext cx="2590803" cy="4746321"/>
          </a:xfrm>
        </p:spPr>
        <p:txBody>
          <a:bodyPr/>
          <a:lstStyle>
            <a:lvl1pPr>
              <a:defRPr sz="1200">
                <a:latin typeface="+mn-lt"/>
              </a:defRPr>
            </a:lvl1pPr>
            <a:lvl2pPr marL="457200" indent="-182880">
              <a:buFont typeface="DM Sans Light" pitchFamily="2" charset="0"/>
              <a:buChar char="–"/>
              <a:defRPr sz="1200">
                <a:latin typeface="+mn-lt"/>
              </a:defRPr>
            </a:lvl2pPr>
            <a:lvl3pPr marL="655579" indent="-145684">
              <a:buFont typeface="Courier New" panose="02070309020205020404" pitchFamily="49" charset="0"/>
              <a:buChar char="o"/>
              <a:defRPr sz="1200">
                <a:latin typeface="+mn-lt"/>
              </a:defRPr>
            </a:lvl3pPr>
            <a:lvl4pPr marL="857296" indent="-138681">
              <a:buFont typeface="Wingdings" panose="05000000000000000000" pitchFamily="2" charset="2"/>
              <a:buChar char="Ø"/>
              <a:defRPr sz="1200">
                <a:latin typeface="+mn-lt"/>
              </a:defRPr>
            </a:lvl4pPr>
            <a:lvl5pPr marL="1066017" indent="-138681">
              <a:buFont typeface="Wingdings" panose="05000000000000000000" pitchFamily="2" charset="2"/>
              <a:buChar cha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806427"/>
      </p:ext>
    </p:extLst>
  </p:cSld>
  <p:clrMapOvr>
    <a:masterClrMapping/>
  </p:clrMapOvr>
  <p:extLst>
    <p:ext uri="{DCECCB84-F9BA-43D5-87BE-67443E8EF086}">
      <p15:sldGuideLst xmlns:p15="http://schemas.microsoft.com/office/powerpoint/2012/main">
        <p15:guide id="1" pos="1776">
          <p15:clr>
            <a:srgbClr val="FBAE40"/>
          </p15:clr>
        </p15:guide>
        <p15:guide id="3" pos="3696">
          <p15:clr>
            <a:srgbClr val="FBAE40"/>
          </p15:clr>
        </p15:guide>
        <p15:guide id="4" pos="3984">
          <p15:clr>
            <a:srgbClr val="FBAE40"/>
          </p15:clr>
        </p15:guide>
        <p15:guide id="5" pos="20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47361"/>
            <a:ext cx="8740588" cy="400110"/>
          </a:xfrm>
          <a:prstGeom prst="rect">
            <a:avLst/>
          </a:prstGeom>
        </p:spPr>
        <p:txBody>
          <a:bodyPr vert="horz" wrap="square" lIns="0" tIns="0" rIns="0" bIns="0" rtlCol="0" anchor="t">
            <a:spAutoFit/>
          </a:bodyPr>
          <a:lstStyle/>
          <a:p>
            <a:endParaRPr lang="en-US"/>
          </a:p>
        </p:txBody>
      </p:sp>
      <p:sp>
        <p:nvSpPr>
          <p:cNvPr id="3" name="Text Placeholder 2"/>
          <p:cNvSpPr>
            <a:spLocks noGrp="1"/>
          </p:cNvSpPr>
          <p:nvPr>
            <p:ph type="body" idx="1"/>
          </p:nvPr>
        </p:nvSpPr>
        <p:spPr>
          <a:xfrm>
            <a:off x="228600" y="1257300"/>
            <a:ext cx="8686800" cy="5053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AFA6E638-4B50-0CE1-1CE0-8FB6B9A65BB9}"/>
              </a:ext>
            </a:extLst>
          </p:cNvPr>
          <p:cNvSpPr txBox="1"/>
          <p:nvPr/>
        </p:nvSpPr>
        <p:spPr>
          <a:xfrm>
            <a:off x="5450400" y="6589629"/>
            <a:ext cx="3465000" cy="76944"/>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500" b="1" i="0" cap="all" spc="18" baseline="0">
                <a:solidFill>
                  <a:srgbClr val="B7B7B7"/>
                </a:solidFill>
                <a:latin typeface="DM Sans 14pt Black" pitchFamily="2" charset="77"/>
              </a:rPr>
              <a:t>Confidential: Do not distribute or copy</a:t>
            </a:r>
            <a:r>
              <a:rPr lang="en-US" sz="500" b="1">
                <a:solidFill>
                  <a:srgbClr val="B7B7B7"/>
                </a:solidFill>
                <a:latin typeface="+mj-lt"/>
              </a:rPr>
              <a:t>    </a:t>
            </a:r>
            <a:r>
              <a:rPr lang="en-US" sz="500" b="1">
                <a:latin typeface="+mj-lt"/>
              </a:rPr>
              <a:t>P. </a:t>
            </a:r>
            <a:fld id="{1713B1DE-AB43-7841-B611-F64B7CDDD2F1}" type="slidenum">
              <a:rPr lang="en-US" sz="500" b="1" smtClean="0">
                <a:latin typeface="+mj-lt"/>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500" b="1">
              <a:latin typeface="+mj-lt"/>
            </a:endParaRPr>
          </a:p>
        </p:txBody>
      </p:sp>
    </p:spTree>
    <p:extLst>
      <p:ext uri="{BB962C8B-B14F-4D97-AF65-F5344CB8AC3E}">
        <p14:creationId xmlns:p14="http://schemas.microsoft.com/office/powerpoint/2010/main" val="2609465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91" r:id="rId8"/>
    <p:sldLayoutId id="2147483683" r:id="rId9"/>
    <p:sldLayoutId id="2147483684" r:id="rId10"/>
    <p:sldLayoutId id="2147483687" r:id="rId11"/>
    <p:sldLayoutId id="2147483688" r:id="rId12"/>
    <p:sldLayoutId id="2147483689" r:id="rId13"/>
    <p:sldLayoutId id="2147483694" r:id="rId14"/>
    <p:sldLayoutId id="2147483685" r:id="rId15"/>
    <p:sldLayoutId id="2147483686" r:id="rId16"/>
    <p:sldLayoutId id="2147483679" r:id="rId17"/>
    <p:sldLayoutId id="2147483681" r:id="rId18"/>
    <p:sldLayoutId id="2147483682" r:id="rId19"/>
    <p:sldLayoutId id="2147483692" r:id="rId20"/>
    <p:sldLayoutId id="2147483693" r:id="rId21"/>
    <p:sldLayoutId id="2147483695" r:id="rId22"/>
    <p:sldLayoutId id="2147483690" r:id="rId23"/>
    <p:sldLayoutId id="2147483696" r:id="rId24"/>
    <p:sldLayoutId id="2147483697" r:id="rId25"/>
  </p:sldLayoutIdLst>
  <p:txStyles>
    <p:titleStyle>
      <a:lvl1pPr algn="l" defTabSz="914422" rtl="0" eaLnBrk="1" latinLnBrk="0" hangingPunct="1">
        <a:lnSpc>
          <a:spcPct val="100000"/>
        </a:lnSpc>
        <a:spcBef>
          <a:spcPct val="0"/>
        </a:spcBef>
        <a:buNone/>
        <a:defRPr sz="2600" b="1" i="0" kern="1200" spc="-50" baseline="0">
          <a:solidFill>
            <a:schemeClr val="tx1"/>
          </a:solidFill>
          <a:latin typeface="+mj-lt"/>
          <a:ea typeface="+mj-ea"/>
          <a:cs typeface="+mj-cs"/>
        </a:defRPr>
      </a:lvl1pPr>
    </p:titleStyle>
    <p:bodyStyle>
      <a:lvl1pPr marL="154089" indent="-154089" algn="l" defTabSz="914422" rtl="0" eaLnBrk="1" latinLnBrk="0" hangingPunct="1">
        <a:lnSpc>
          <a:spcPct val="100000"/>
        </a:lnSpc>
        <a:spcBef>
          <a:spcPts val="0"/>
        </a:spcBef>
        <a:spcAft>
          <a:spcPts val="529"/>
        </a:spcAft>
        <a:buFont typeface="Arial" panose="020B0604020202020204" pitchFamily="34" charset="0"/>
        <a:buChar char="•"/>
        <a:tabLst/>
        <a:defRPr sz="1800" kern="1200" spc="-20" baseline="0">
          <a:solidFill>
            <a:schemeClr val="tx1"/>
          </a:solidFill>
          <a:latin typeface="+mn-lt"/>
          <a:ea typeface="+mn-ea"/>
          <a:cs typeface="+mn-cs"/>
        </a:defRPr>
      </a:lvl1pPr>
      <a:lvl2pPr marL="547702" indent="-285750" algn="l" defTabSz="914422" rtl="0" eaLnBrk="1" latinLnBrk="0" hangingPunct="1">
        <a:lnSpc>
          <a:spcPct val="100000"/>
        </a:lnSpc>
        <a:spcBef>
          <a:spcPts val="0"/>
        </a:spcBef>
        <a:spcAft>
          <a:spcPts val="529"/>
        </a:spcAft>
        <a:buSzPct val="80000"/>
        <a:buFont typeface="Courier New" panose="02070309020205020404" pitchFamily="49" charset="0"/>
        <a:buChar char="o"/>
        <a:tabLst/>
        <a:defRPr sz="1800" kern="1200" spc="-20" baseline="0">
          <a:solidFill>
            <a:schemeClr val="tx1"/>
          </a:solidFill>
          <a:latin typeface="+mn-lt"/>
          <a:ea typeface="+mn-ea"/>
          <a:cs typeface="+mn-cs"/>
        </a:defRPr>
      </a:lvl2pPr>
      <a:lvl3pPr marL="655579" indent="-145684" algn="l" defTabSz="914422" rtl="0" eaLnBrk="1" latinLnBrk="0" hangingPunct="1">
        <a:lnSpc>
          <a:spcPct val="100000"/>
        </a:lnSpc>
        <a:spcBef>
          <a:spcPts val="0"/>
        </a:spcBef>
        <a:spcAft>
          <a:spcPts val="529"/>
        </a:spcAft>
        <a:buFont typeface="Arial" panose="020B0604020202020204" pitchFamily="34" charset="0"/>
        <a:buChar char="•"/>
        <a:tabLst/>
        <a:defRPr sz="1600" kern="1200" spc="-20" baseline="0">
          <a:solidFill>
            <a:schemeClr val="tx1"/>
          </a:solidFill>
          <a:latin typeface="+mn-lt"/>
          <a:ea typeface="+mn-ea"/>
          <a:cs typeface="+mn-cs"/>
        </a:defRPr>
      </a:lvl3pPr>
      <a:lvl4pPr marL="857296" indent="-138681" algn="l" defTabSz="914422" rtl="0" eaLnBrk="1" latinLnBrk="0" hangingPunct="1">
        <a:lnSpc>
          <a:spcPct val="100000"/>
        </a:lnSpc>
        <a:spcBef>
          <a:spcPts val="0"/>
        </a:spcBef>
        <a:spcAft>
          <a:spcPts val="529"/>
        </a:spcAft>
        <a:buSzPct val="80000"/>
        <a:buFont typeface="Courier New" panose="02070309020205020404" pitchFamily="49" charset="0"/>
        <a:buChar char="o"/>
        <a:tabLst/>
        <a:defRPr sz="1600" kern="1200" spc="-20" baseline="0">
          <a:solidFill>
            <a:schemeClr val="tx1"/>
          </a:solidFill>
          <a:latin typeface="+mn-lt"/>
          <a:ea typeface="+mn-ea"/>
          <a:cs typeface="+mn-cs"/>
        </a:defRPr>
      </a:lvl4pPr>
      <a:lvl5pPr marL="1066017" indent="-138681" algn="l" defTabSz="914422" rtl="0" eaLnBrk="1" latinLnBrk="0" hangingPunct="1">
        <a:lnSpc>
          <a:spcPct val="100000"/>
        </a:lnSpc>
        <a:spcBef>
          <a:spcPts val="0"/>
        </a:spcBef>
        <a:spcAft>
          <a:spcPts val="529"/>
        </a:spcAft>
        <a:buFont typeface="Arial" panose="020B0604020202020204" pitchFamily="34" charset="0"/>
        <a:buChar char="•"/>
        <a:tabLst/>
        <a:defRPr sz="1600" kern="1200" spc="-20" baseline="0">
          <a:solidFill>
            <a:schemeClr val="tx1"/>
          </a:solidFill>
          <a:latin typeface="+mn-lt"/>
          <a:ea typeface="+mn-ea"/>
          <a:cs typeface="+mn-cs"/>
        </a:defRPr>
      </a:lvl5pPr>
      <a:lvl6pPr marL="2514660"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1"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2"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3"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5" algn="l" defTabSz="914422" rtl="0" eaLnBrk="1" latinLnBrk="0" hangingPunct="1">
        <a:defRPr sz="1800" kern="1200">
          <a:solidFill>
            <a:schemeClr val="tx1"/>
          </a:solidFill>
          <a:latin typeface="+mn-lt"/>
          <a:ea typeface="+mn-ea"/>
          <a:cs typeface="+mn-cs"/>
        </a:defRPr>
      </a:lvl6pPr>
      <a:lvl7pPr marL="2743266"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5616">
          <p15:clr>
            <a:srgbClr val="F26B43"/>
          </p15:clr>
        </p15:guide>
        <p15:guide id="3" orient="horz" pos="192">
          <p15:clr>
            <a:srgbClr val="F26B43"/>
          </p15:clr>
        </p15:guide>
        <p15:guide id="4" orient="horz" pos="336">
          <p15:clr>
            <a:srgbClr val="F26B43"/>
          </p15:clr>
        </p15:guide>
        <p15:guide id="5" orient="horz" pos="4608">
          <p15:clr>
            <a:srgbClr val="F26B43"/>
          </p15:clr>
        </p15:guide>
        <p15:guide id="6" orient="horz" pos="792">
          <p15:clr>
            <a:srgbClr val="F26B43"/>
          </p15:clr>
        </p15:guide>
        <p15:guide id="7" orient="horz" pos="3984">
          <p15:clr>
            <a:srgbClr val="F26B43"/>
          </p15:clr>
        </p15:guide>
        <p15:guide id="8"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mailto:thoatson@lspower.com" TargetMode="External"/><Relationship Id="rId2" Type="http://schemas.openxmlformats.org/officeDocument/2006/relationships/hyperlink" Target="mailto:dpierpont@lspower.com"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BD7-4F13-B62F-9A8E-717186BF065C}"/>
              </a:ext>
            </a:extLst>
          </p:cNvPr>
          <p:cNvSpPr>
            <a:spLocks noGrp="1"/>
          </p:cNvSpPr>
          <p:nvPr>
            <p:ph type="ctrTitle"/>
          </p:nvPr>
        </p:nvSpPr>
        <p:spPr>
          <a:xfrm>
            <a:off x="438588" y="5239960"/>
            <a:ext cx="8261366" cy="430887"/>
          </a:xfrm>
        </p:spPr>
        <p:txBody>
          <a:bodyPr/>
          <a:lstStyle/>
          <a:p>
            <a:r>
              <a:rPr lang="en-US"/>
              <a:t>CIFP - Large Load in the Capacity Market</a:t>
            </a:r>
          </a:p>
        </p:txBody>
      </p:sp>
      <p:sp>
        <p:nvSpPr>
          <p:cNvPr id="3" name="Subtitle 2">
            <a:extLst>
              <a:ext uri="{FF2B5EF4-FFF2-40B4-BE49-F238E27FC236}">
                <a16:creationId xmlns:a16="http://schemas.microsoft.com/office/drawing/2014/main" id="{3621BEB1-9B8F-660F-D065-4AC520A8840B}"/>
              </a:ext>
            </a:extLst>
          </p:cNvPr>
          <p:cNvSpPr>
            <a:spLocks noGrp="1"/>
          </p:cNvSpPr>
          <p:nvPr>
            <p:ph type="subTitle" idx="1"/>
          </p:nvPr>
        </p:nvSpPr>
        <p:spPr/>
        <p:txBody>
          <a:bodyPr/>
          <a:lstStyle/>
          <a:p>
            <a:r>
              <a:rPr lang="en-US"/>
              <a:t>LS Power</a:t>
            </a:r>
          </a:p>
        </p:txBody>
      </p:sp>
      <p:sp>
        <p:nvSpPr>
          <p:cNvPr id="4" name="Text Placeholder 3">
            <a:extLst>
              <a:ext uri="{FF2B5EF4-FFF2-40B4-BE49-F238E27FC236}">
                <a16:creationId xmlns:a16="http://schemas.microsoft.com/office/drawing/2014/main" id="{52E62E8F-8909-6B91-CB74-12419AC1944C}"/>
              </a:ext>
            </a:extLst>
          </p:cNvPr>
          <p:cNvSpPr>
            <a:spLocks noGrp="1"/>
          </p:cNvSpPr>
          <p:nvPr>
            <p:ph type="body" sz="quarter" idx="10"/>
          </p:nvPr>
        </p:nvSpPr>
        <p:spPr/>
        <p:txBody>
          <a:bodyPr vert="horz" lIns="0" tIns="0" rIns="0" bIns="0" rtlCol="0" anchor="t">
            <a:spAutoFit/>
          </a:bodyPr>
          <a:lstStyle/>
          <a:p>
            <a:r>
              <a:rPr lang="en-US"/>
              <a:t>November 6, 2025</a:t>
            </a:r>
          </a:p>
        </p:txBody>
      </p:sp>
      <p:pic>
        <p:nvPicPr>
          <p:cNvPr id="7" name="Picture Placeholder 6">
            <a:extLst>
              <a:ext uri="{FF2B5EF4-FFF2-40B4-BE49-F238E27FC236}">
                <a16:creationId xmlns:a16="http://schemas.microsoft.com/office/drawing/2014/main" id="{580647C2-CA71-4907-5231-9A2EF2F11445}"/>
              </a:ext>
            </a:extLst>
          </p:cNvPr>
          <p:cNvPicPr>
            <a:picLocks noGrp="1" noChangeAspect="1"/>
          </p:cNvPicPr>
          <p:nvPr>
            <p:ph type="pic" sz="quarter" idx="11"/>
          </p:nvPr>
        </p:nvPicPr>
        <p:blipFill>
          <a:blip r:embed="rId2"/>
          <a:srcRect t="7253" b="7253"/>
          <a:stretch>
            <a:fillRect/>
          </a:stretch>
        </p:blipFill>
        <p:spPr>
          <a:xfrm>
            <a:off x="996950" y="0"/>
            <a:ext cx="8147050" cy="4643120"/>
          </a:xfrm>
        </p:spPr>
      </p:pic>
    </p:spTree>
    <p:extLst>
      <p:ext uri="{BB962C8B-B14F-4D97-AF65-F5344CB8AC3E}">
        <p14:creationId xmlns:p14="http://schemas.microsoft.com/office/powerpoint/2010/main" val="342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619E-DCC4-9913-B259-9AE6EC461D23}"/>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DE2D36F8-1186-6CC2-BAA1-4B60ED55BA02}"/>
              </a:ext>
            </a:extLst>
          </p:cNvPr>
          <p:cNvSpPr>
            <a:spLocks noGrp="1"/>
          </p:cNvSpPr>
          <p:nvPr>
            <p:ph type="body" sz="quarter" idx="15"/>
          </p:nvPr>
        </p:nvSpPr>
        <p:spPr/>
        <p:txBody>
          <a:bodyPr vert="horz" lIns="0" tIns="0" rIns="0" bIns="0" rtlCol="0" anchor="t">
            <a:noAutofit/>
          </a:bodyPr>
          <a:lstStyle/>
          <a:p>
            <a:pPr marL="0" indent="0">
              <a:buNone/>
            </a:pPr>
            <a:r>
              <a:rPr lang="en-US" b="1"/>
              <a:t>Core Principle:</a:t>
            </a:r>
            <a:r>
              <a:rPr lang="en-US"/>
              <a:t> Let market forces work while mitigating consumer price shock</a:t>
            </a:r>
          </a:p>
          <a:p>
            <a:pPr marL="547370" lvl="1"/>
            <a:r>
              <a:rPr lang="en-US" b="1"/>
              <a:t>Key Mechanisms:</a:t>
            </a:r>
            <a:endParaRPr lang="en-US"/>
          </a:p>
          <a:p>
            <a:pPr marL="655320" lvl="2" indent="-145415"/>
            <a:r>
              <a:rPr lang="en-US"/>
              <a:t>Implement allocation of costs per load type based on cost causation</a:t>
            </a:r>
          </a:p>
          <a:p>
            <a:pPr marL="655320" lvl="2" indent="-145415"/>
            <a:r>
              <a:rPr lang="en-US"/>
              <a:t>Implement multi-year price certainty mechanisms</a:t>
            </a:r>
          </a:p>
          <a:p>
            <a:pPr marL="655320" lvl="2" indent="-145415"/>
            <a:r>
              <a:rPr lang="en-US"/>
              <a:t>Modify reliability backstop trigger</a:t>
            </a:r>
          </a:p>
        </p:txBody>
      </p:sp>
      <p:sp>
        <p:nvSpPr>
          <p:cNvPr id="5" name="Title 4">
            <a:extLst>
              <a:ext uri="{FF2B5EF4-FFF2-40B4-BE49-F238E27FC236}">
                <a16:creationId xmlns:a16="http://schemas.microsoft.com/office/drawing/2014/main" id="{A9D45547-DD53-E4FC-335E-33333ADD7FA7}"/>
              </a:ext>
            </a:extLst>
          </p:cNvPr>
          <p:cNvSpPr>
            <a:spLocks noGrp="1"/>
          </p:cNvSpPr>
          <p:nvPr>
            <p:ph type="title"/>
          </p:nvPr>
        </p:nvSpPr>
        <p:spPr>
          <a:xfrm>
            <a:off x="228600" y="547361"/>
            <a:ext cx="8740588" cy="400110"/>
          </a:xfrm>
        </p:spPr>
        <p:txBody>
          <a:bodyPr/>
          <a:lstStyle/>
          <a:p>
            <a:r>
              <a:rPr lang="en-US"/>
              <a:t>Long-Term Capacity Scarcity - Market Solutions</a:t>
            </a:r>
          </a:p>
        </p:txBody>
      </p:sp>
      <p:sp>
        <p:nvSpPr>
          <p:cNvPr id="6" name="Text Placeholder 5">
            <a:extLst>
              <a:ext uri="{FF2B5EF4-FFF2-40B4-BE49-F238E27FC236}">
                <a16:creationId xmlns:a16="http://schemas.microsoft.com/office/drawing/2014/main" id="{B4F1BF43-DE40-9BE1-9EA5-77A461E69D70}"/>
              </a:ext>
            </a:extLst>
          </p:cNvPr>
          <p:cNvSpPr>
            <a:spLocks noGrp="1"/>
          </p:cNvSpPr>
          <p:nvPr>
            <p:ph type="body" sz="quarter" idx="13"/>
          </p:nvPr>
        </p:nvSpPr>
        <p:spPr>
          <a:xfrm>
            <a:off x="234126" y="311494"/>
            <a:ext cx="8735062" cy="464230"/>
          </a:xfrm>
        </p:spPr>
        <p:txBody>
          <a:bodyPr/>
          <a:lstStyle/>
          <a:p>
            <a:r>
              <a:rPr lang="en-US"/>
              <a:t>Allow the Capacity Market to Price Scarcity</a:t>
            </a:r>
          </a:p>
          <a:p>
            <a:endParaRPr lang="en-US"/>
          </a:p>
        </p:txBody>
      </p:sp>
    </p:spTree>
    <p:extLst>
      <p:ext uri="{BB962C8B-B14F-4D97-AF65-F5344CB8AC3E}">
        <p14:creationId xmlns:p14="http://schemas.microsoft.com/office/powerpoint/2010/main" val="44313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8BFD-6FB7-E4F6-2E35-310C84F6EFF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1132CFA4-3C57-49C2-5FE6-9250C4F2CA71}"/>
              </a:ext>
            </a:extLst>
          </p:cNvPr>
          <p:cNvSpPr>
            <a:spLocks noGrp="1"/>
          </p:cNvSpPr>
          <p:nvPr>
            <p:ph type="body" sz="quarter" idx="15"/>
          </p:nvPr>
        </p:nvSpPr>
        <p:spPr>
          <a:xfrm>
            <a:off x="182880" y="1257299"/>
            <a:ext cx="8732520" cy="5602045"/>
          </a:xfrm>
        </p:spPr>
        <p:txBody>
          <a:bodyPr vert="horz" lIns="0" tIns="0" rIns="0" bIns="0" rtlCol="0" anchor="t">
            <a:noAutofit/>
          </a:bodyPr>
          <a:lstStyle/>
          <a:p>
            <a:pPr marL="0" indent="0">
              <a:buNone/>
            </a:pPr>
            <a:r>
              <a:rPr lang="en-US" b="1" dirty="0"/>
              <a:t>Clear 1 - Initial Round:</a:t>
            </a:r>
            <a:endParaRPr lang="en-US" dirty="0"/>
          </a:p>
          <a:p>
            <a:pPr marL="153670" lvl="0" indent="-153670"/>
            <a:r>
              <a:rPr lang="en-US" dirty="0"/>
              <a:t>VRR curve clears normally with just "Organic" Load; and</a:t>
            </a:r>
          </a:p>
          <a:p>
            <a:pPr marL="153670" indent="-153670"/>
            <a:r>
              <a:rPr lang="en-US" dirty="0"/>
              <a:t>Large load additions paired with offsetting supply</a:t>
            </a:r>
          </a:p>
          <a:p>
            <a:pPr marL="547283" lvl="1" indent="-153670"/>
            <a:r>
              <a:rPr lang="en-US" dirty="0"/>
              <a:t>Large Load may be included in Clear 1 if it shows PJM a contract to bring on new offsetting supply that will also be participating in the auction</a:t>
            </a:r>
          </a:p>
          <a:p>
            <a:pPr marL="547283" lvl="1" indent="-153670"/>
            <a:r>
              <a:rPr lang="en-US" dirty="0"/>
              <a:t>This generation will go through separate accelerated interconnection queue process</a:t>
            </a:r>
          </a:p>
          <a:p>
            <a:pPr marL="0" indent="0">
              <a:buNone/>
            </a:pPr>
            <a:r>
              <a:rPr lang="en-US" b="1" dirty="0"/>
              <a:t>Clear 2 - Second Round:</a:t>
            </a:r>
            <a:endParaRPr lang="en-US" dirty="0"/>
          </a:p>
          <a:p>
            <a:pPr marL="153670" lvl="0" indent="-153670"/>
            <a:r>
              <a:rPr lang="en-US" dirty="0"/>
              <a:t>Run with Large Load with no offsetting generation that elects to pay entry fee</a:t>
            </a:r>
          </a:p>
          <a:p>
            <a:pPr marL="547370" lvl="1"/>
            <a:r>
              <a:rPr lang="en-US" b="1" dirty="0"/>
              <a:t>Unpaired Large load additions can choose to pay an entry fee</a:t>
            </a:r>
            <a:r>
              <a:rPr lang="en-US" dirty="0"/>
              <a:t> valued at </a:t>
            </a:r>
            <a:r>
              <a:rPr lang="en-US" b="1" dirty="0"/>
              <a:t>gross overnight CONE </a:t>
            </a:r>
            <a:r>
              <a:rPr lang="en-US" dirty="0"/>
              <a:t>on a $/kW basis of a Combined Cycle (most recent Quad Review)</a:t>
            </a:r>
          </a:p>
          <a:p>
            <a:pPr marL="547370" lvl="1"/>
            <a:r>
              <a:rPr lang="en-US" dirty="0"/>
              <a:t>Payments included in total auction revenue and distributed to supply</a:t>
            </a:r>
          </a:p>
          <a:p>
            <a:pPr marL="547370" lvl="1"/>
            <a:r>
              <a:rPr lang="en-US" dirty="0"/>
              <a:t>Entry Fee revenues that increase supply compensation over VRR price cap are rebated to Clear 1 buyers</a:t>
            </a:r>
          </a:p>
          <a:p>
            <a:pPr marL="655247" lvl="2"/>
            <a:r>
              <a:rPr lang="en-US" dirty="0"/>
              <a:t>Sends supply scarcity price signal while reducing price to existing load</a:t>
            </a:r>
          </a:p>
        </p:txBody>
      </p:sp>
      <p:sp>
        <p:nvSpPr>
          <p:cNvPr id="5" name="Title 4">
            <a:extLst>
              <a:ext uri="{FF2B5EF4-FFF2-40B4-BE49-F238E27FC236}">
                <a16:creationId xmlns:a16="http://schemas.microsoft.com/office/drawing/2014/main" id="{0C1DAA1A-B211-B2E4-68BA-80B4EB66927F}"/>
              </a:ext>
            </a:extLst>
          </p:cNvPr>
          <p:cNvSpPr>
            <a:spLocks noGrp="1"/>
          </p:cNvSpPr>
          <p:nvPr>
            <p:ph type="title"/>
          </p:nvPr>
        </p:nvSpPr>
        <p:spPr>
          <a:xfrm>
            <a:off x="228600" y="547361"/>
            <a:ext cx="8740588" cy="400110"/>
          </a:xfrm>
        </p:spPr>
        <p:txBody>
          <a:bodyPr/>
          <a:lstStyle/>
          <a:p>
            <a:r>
              <a:rPr lang="en-US"/>
              <a:t>New 2-Clear VRR Clearing Mechanism</a:t>
            </a:r>
          </a:p>
        </p:txBody>
      </p:sp>
      <p:sp>
        <p:nvSpPr>
          <p:cNvPr id="6" name="Text Placeholder 5">
            <a:extLst>
              <a:ext uri="{FF2B5EF4-FFF2-40B4-BE49-F238E27FC236}">
                <a16:creationId xmlns:a16="http://schemas.microsoft.com/office/drawing/2014/main" id="{5351F26D-8D06-1EC7-B628-A1AB4F14363F}"/>
              </a:ext>
            </a:extLst>
          </p:cNvPr>
          <p:cNvSpPr>
            <a:spLocks noGrp="1"/>
          </p:cNvSpPr>
          <p:nvPr>
            <p:ph type="body" sz="quarter" idx="13"/>
          </p:nvPr>
        </p:nvSpPr>
        <p:spPr>
          <a:xfrm>
            <a:off x="180338" y="269381"/>
            <a:ext cx="8735062" cy="200055"/>
          </a:xfrm>
        </p:spPr>
        <p:txBody>
          <a:bodyPr vert="horz" wrap="square" lIns="0" tIns="0" rIns="0" bIns="0" rtlCol="0" anchor="t">
            <a:spAutoFit/>
          </a:bodyPr>
          <a:lstStyle/>
          <a:p>
            <a:r>
              <a:rPr lang="en-US"/>
              <a:t>Two-Clear Structure to Shield Non-Data Center Load from Price Impacts</a:t>
            </a:r>
          </a:p>
        </p:txBody>
      </p:sp>
    </p:spTree>
    <p:extLst>
      <p:ext uri="{BB962C8B-B14F-4D97-AF65-F5344CB8AC3E}">
        <p14:creationId xmlns:p14="http://schemas.microsoft.com/office/powerpoint/2010/main" val="149075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1AFCBD-41C8-F024-58AD-3B9989D13D42}"/>
              </a:ext>
            </a:extLst>
          </p:cNvPr>
          <p:cNvSpPr>
            <a:spLocks noGrp="1"/>
          </p:cNvSpPr>
          <p:nvPr>
            <p:ph type="title"/>
          </p:nvPr>
        </p:nvSpPr>
        <p:spPr>
          <a:xfrm>
            <a:off x="228600" y="547361"/>
            <a:ext cx="8740588" cy="800219"/>
          </a:xfrm>
        </p:spPr>
        <p:txBody>
          <a:bodyPr/>
          <a:lstStyle/>
          <a:p>
            <a:r>
              <a:rPr lang="en-US"/>
              <a:t>2-Clear Auction Revenues Flow</a:t>
            </a:r>
            <a:br>
              <a:rPr lang="en-US"/>
            </a:br>
            <a:endParaRPr lang="en-US"/>
          </a:p>
        </p:txBody>
      </p:sp>
      <p:sp>
        <p:nvSpPr>
          <p:cNvPr id="7" name="Text Placeholder 6">
            <a:extLst>
              <a:ext uri="{FF2B5EF4-FFF2-40B4-BE49-F238E27FC236}">
                <a16:creationId xmlns:a16="http://schemas.microsoft.com/office/drawing/2014/main" id="{1FE5CBAF-2EFF-F2E5-3CD6-3DAC24C683B9}"/>
              </a:ext>
            </a:extLst>
          </p:cNvPr>
          <p:cNvSpPr>
            <a:spLocks noGrp="1"/>
          </p:cNvSpPr>
          <p:nvPr>
            <p:ph type="body" sz="quarter" idx="13"/>
          </p:nvPr>
        </p:nvSpPr>
        <p:spPr/>
        <p:txBody>
          <a:bodyPr/>
          <a:lstStyle/>
          <a:p>
            <a:r>
              <a:rPr lang="en-US"/>
              <a:t>Flowchart Example of Clearing Mechanism</a:t>
            </a:r>
          </a:p>
        </p:txBody>
      </p:sp>
      <p:graphicFrame>
        <p:nvGraphicFramePr>
          <p:cNvPr id="10" name="Diagram 9">
            <a:extLst>
              <a:ext uri="{FF2B5EF4-FFF2-40B4-BE49-F238E27FC236}">
                <a16:creationId xmlns:a16="http://schemas.microsoft.com/office/drawing/2014/main" id="{CC2A9D1F-7AD2-C386-EB9A-D6724FBDD951}"/>
              </a:ext>
            </a:extLst>
          </p:cNvPr>
          <p:cNvGraphicFramePr/>
          <p:nvPr/>
        </p:nvGraphicFramePr>
        <p:xfrm>
          <a:off x="174812" y="1300114"/>
          <a:ext cx="8383034" cy="486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39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01DC-7D22-B3DA-75CF-F93134D1D4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FA5C20-F5C1-6971-FFCC-691B645C97F7}"/>
              </a:ext>
            </a:extLst>
          </p:cNvPr>
          <p:cNvSpPr>
            <a:spLocks noGrp="1"/>
          </p:cNvSpPr>
          <p:nvPr>
            <p:ph type="title"/>
          </p:nvPr>
        </p:nvSpPr>
        <p:spPr>
          <a:xfrm>
            <a:off x="228600" y="547361"/>
            <a:ext cx="8740588" cy="400110"/>
          </a:xfrm>
        </p:spPr>
        <p:txBody>
          <a:bodyPr/>
          <a:lstStyle/>
          <a:p>
            <a:r>
              <a:rPr lang="en-US"/>
              <a:t>New VRR Clearing Mechanism</a:t>
            </a:r>
          </a:p>
        </p:txBody>
      </p:sp>
      <p:sp>
        <p:nvSpPr>
          <p:cNvPr id="6" name="Text Placeholder 5">
            <a:extLst>
              <a:ext uri="{FF2B5EF4-FFF2-40B4-BE49-F238E27FC236}">
                <a16:creationId xmlns:a16="http://schemas.microsoft.com/office/drawing/2014/main" id="{5DE7D053-5C93-C57C-2C4B-728556F893D9}"/>
              </a:ext>
            </a:extLst>
          </p:cNvPr>
          <p:cNvSpPr>
            <a:spLocks noGrp="1"/>
          </p:cNvSpPr>
          <p:nvPr>
            <p:ph type="body" sz="quarter" idx="13"/>
          </p:nvPr>
        </p:nvSpPr>
        <p:spPr>
          <a:xfrm>
            <a:off x="234126" y="311494"/>
            <a:ext cx="8735062" cy="464230"/>
          </a:xfrm>
        </p:spPr>
        <p:txBody>
          <a:bodyPr/>
          <a:lstStyle/>
          <a:p>
            <a:r>
              <a:rPr lang="en-US"/>
              <a:t>Two-Clear Structure to Shield Non-Data Center Load from Price Impacts</a:t>
            </a:r>
          </a:p>
          <a:p>
            <a:endParaRPr lang="en-US"/>
          </a:p>
        </p:txBody>
      </p:sp>
      <p:pic>
        <p:nvPicPr>
          <p:cNvPr id="3" name="Picture 2">
            <a:extLst>
              <a:ext uri="{FF2B5EF4-FFF2-40B4-BE49-F238E27FC236}">
                <a16:creationId xmlns:a16="http://schemas.microsoft.com/office/drawing/2014/main" id="{3F6CAF68-F700-9A36-A22D-227E8C3BB91C}"/>
              </a:ext>
            </a:extLst>
          </p:cNvPr>
          <p:cNvPicPr>
            <a:picLocks noChangeAspect="1"/>
          </p:cNvPicPr>
          <p:nvPr/>
        </p:nvPicPr>
        <p:blipFill>
          <a:blip r:embed="rId2"/>
          <a:stretch>
            <a:fillRect/>
          </a:stretch>
        </p:blipFill>
        <p:spPr>
          <a:xfrm>
            <a:off x="563526" y="1085537"/>
            <a:ext cx="7166344" cy="5380326"/>
          </a:xfrm>
          <a:prstGeom prst="rect">
            <a:avLst/>
          </a:prstGeom>
        </p:spPr>
      </p:pic>
    </p:spTree>
    <p:extLst>
      <p:ext uri="{BB962C8B-B14F-4D97-AF65-F5344CB8AC3E}">
        <p14:creationId xmlns:p14="http://schemas.microsoft.com/office/powerpoint/2010/main" val="194976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2C6F-65EA-FE83-FFBA-835F8DDA18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227EB7-877F-A565-F783-79558F498483}"/>
              </a:ext>
            </a:extLst>
          </p:cNvPr>
          <p:cNvSpPr>
            <a:spLocks noGrp="1"/>
          </p:cNvSpPr>
          <p:nvPr>
            <p:ph type="title"/>
          </p:nvPr>
        </p:nvSpPr>
        <p:spPr>
          <a:xfrm>
            <a:off x="228600" y="547361"/>
            <a:ext cx="8740588" cy="1200329"/>
          </a:xfrm>
        </p:spPr>
        <p:txBody>
          <a:bodyPr/>
          <a:lstStyle/>
          <a:p>
            <a:r>
              <a:rPr lang="en-US"/>
              <a:t>Illustrative 2-Clear Auction Revenues Flow</a:t>
            </a:r>
            <a:br>
              <a:rPr lang="en-US"/>
            </a:br>
            <a:r>
              <a:rPr lang="en-US"/>
              <a:t>Solely for demonstration of Concept</a:t>
            </a:r>
            <a:br>
              <a:rPr lang="en-US"/>
            </a:br>
            <a:endParaRPr lang="en-US"/>
          </a:p>
        </p:txBody>
      </p:sp>
      <p:sp>
        <p:nvSpPr>
          <p:cNvPr id="7" name="Text Placeholder 6">
            <a:extLst>
              <a:ext uri="{FF2B5EF4-FFF2-40B4-BE49-F238E27FC236}">
                <a16:creationId xmlns:a16="http://schemas.microsoft.com/office/drawing/2014/main" id="{9D01AD9A-E26E-157F-53B1-2B72ACE5C3EA}"/>
              </a:ext>
            </a:extLst>
          </p:cNvPr>
          <p:cNvSpPr>
            <a:spLocks noGrp="1"/>
          </p:cNvSpPr>
          <p:nvPr>
            <p:ph type="body" sz="quarter" idx="13"/>
          </p:nvPr>
        </p:nvSpPr>
        <p:spPr/>
        <p:txBody>
          <a:bodyPr/>
          <a:lstStyle/>
          <a:p>
            <a:r>
              <a:rPr lang="en-US"/>
              <a:t>Numerical Example of Clearing Mechanism</a:t>
            </a:r>
          </a:p>
        </p:txBody>
      </p:sp>
      <p:graphicFrame>
        <p:nvGraphicFramePr>
          <p:cNvPr id="3" name="Object 2">
            <a:extLst>
              <a:ext uri="{FF2B5EF4-FFF2-40B4-BE49-F238E27FC236}">
                <a16:creationId xmlns:a16="http://schemas.microsoft.com/office/drawing/2014/main" id="{15FB9287-A56F-871D-475A-F2F5AE0B3D04}"/>
              </a:ext>
            </a:extLst>
          </p:cNvPr>
          <p:cNvGraphicFramePr>
            <a:graphicFrameLocks noChangeAspect="1"/>
          </p:cNvGraphicFramePr>
          <p:nvPr>
            <p:extLst>
              <p:ext uri="{D42A27DB-BD31-4B8C-83A1-F6EECF244321}">
                <p14:modId xmlns:p14="http://schemas.microsoft.com/office/powerpoint/2010/main" val="197450670"/>
              </p:ext>
            </p:extLst>
          </p:nvPr>
        </p:nvGraphicFramePr>
        <p:xfrm>
          <a:off x="1652588" y="1795463"/>
          <a:ext cx="5922962" cy="4029075"/>
        </p:xfrm>
        <a:graphic>
          <a:graphicData uri="http://schemas.openxmlformats.org/presentationml/2006/ole">
            <mc:AlternateContent xmlns:mc="http://schemas.openxmlformats.org/markup-compatibility/2006">
              <mc:Choice xmlns:v="urn:schemas-microsoft-com:vml" Requires="v">
                <p:oleObj name="Worksheet" r:id="rId2" imgW="4800687" imgH="3267165" progId="Excel.Sheet.12">
                  <p:embed/>
                </p:oleObj>
              </mc:Choice>
              <mc:Fallback>
                <p:oleObj name="Worksheet" r:id="rId2" imgW="4800687" imgH="3267165" progId="Excel.Sheet.12">
                  <p:embed/>
                  <p:pic>
                    <p:nvPicPr>
                      <p:cNvPr id="3" name="Object 2">
                        <a:extLst>
                          <a:ext uri="{FF2B5EF4-FFF2-40B4-BE49-F238E27FC236}">
                            <a16:creationId xmlns:a16="http://schemas.microsoft.com/office/drawing/2014/main" id="{15FB9287-A56F-871D-475A-F2F5AE0B3D04}"/>
                          </a:ext>
                        </a:extLst>
                      </p:cNvPr>
                      <p:cNvPicPr/>
                      <p:nvPr/>
                    </p:nvPicPr>
                    <p:blipFill>
                      <a:blip r:embed="rId3"/>
                      <a:stretch>
                        <a:fillRect/>
                      </a:stretch>
                    </p:blipFill>
                    <p:spPr>
                      <a:xfrm>
                        <a:off x="1652588" y="1795463"/>
                        <a:ext cx="5922962" cy="402907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D9C0D09-8B0C-297A-2671-C2F1C8F1E023}"/>
              </a:ext>
            </a:extLst>
          </p:cNvPr>
          <p:cNvSpPr txBox="1"/>
          <p:nvPr/>
        </p:nvSpPr>
        <p:spPr>
          <a:xfrm>
            <a:off x="1399496" y="5941307"/>
            <a:ext cx="6345007" cy="369332"/>
          </a:xfrm>
          <a:prstGeom prst="rect">
            <a:avLst/>
          </a:prstGeom>
          <a:noFill/>
        </p:spPr>
        <p:txBody>
          <a:bodyPr wrap="none" rtlCol="0">
            <a:spAutoFit/>
          </a:bodyPr>
          <a:lstStyle/>
          <a:p>
            <a:r>
              <a:rPr lang="en-US"/>
              <a:t>Interactive Table – Double-click to enter calculation mode</a:t>
            </a:r>
          </a:p>
        </p:txBody>
      </p:sp>
    </p:spTree>
    <p:extLst>
      <p:ext uri="{BB962C8B-B14F-4D97-AF65-F5344CB8AC3E}">
        <p14:creationId xmlns:p14="http://schemas.microsoft.com/office/powerpoint/2010/main" val="105572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AA48-1CE8-2427-7B3C-87C98F2B87D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28D478D-D88E-82F4-A91A-77B074776896}"/>
              </a:ext>
            </a:extLst>
          </p:cNvPr>
          <p:cNvSpPr>
            <a:spLocks noGrp="1"/>
          </p:cNvSpPr>
          <p:nvPr>
            <p:ph type="body" sz="quarter" idx="15"/>
          </p:nvPr>
        </p:nvSpPr>
        <p:spPr/>
        <p:txBody>
          <a:bodyPr vert="horz" lIns="0" tIns="0" rIns="0" bIns="0" rtlCol="0" anchor="t">
            <a:noAutofit/>
          </a:bodyPr>
          <a:lstStyle/>
          <a:p>
            <a:pPr marL="0" indent="0">
              <a:buNone/>
            </a:pPr>
            <a:r>
              <a:rPr lang="en-US" b="1"/>
              <a:t>How it works:</a:t>
            </a:r>
            <a:endParaRPr lang="en-US"/>
          </a:p>
          <a:p>
            <a:pPr marL="153670" lvl="0" indent="-153670"/>
            <a:r>
              <a:rPr lang="en-US"/>
              <a:t>Market clears based on new entry in BRA</a:t>
            </a:r>
          </a:p>
          <a:p>
            <a:pPr marL="153670" lvl="0" indent="-153670"/>
            <a:r>
              <a:rPr lang="en-US"/>
              <a:t>Subsequent 6 years, resources participate using the </a:t>
            </a:r>
            <a:r>
              <a:rPr lang="en-US" b="1"/>
              <a:t>PJM NEPA method</a:t>
            </a:r>
            <a:r>
              <a:rPr lang="en-US"/>
              <a:t>: </a:t>
            </a:r>
          </a:p>
          <a:p>
            <a:pPr marL="547370" lvl="1"/>
            <a:r>
              <a:rPr lang="en-US"/>
              <a:t>Units are entered into the auction at the lesser of their initial offer price or 90% times the Net CONE applicable in the first BRA</a:t>
            </a:r>
          </a:p>
          <a:p>
            <a:pPr marL="547370" lvl="1"/>
            <a:r>
              <a:rPr lang="en-US"/>
              <a:t>If not clearing, the offer price is reduced until all MWs cleared</a:t>
            </a:r>
          </a:p>
          <a:p>
            <a:pPr marL="547370" lvl="1"/>
            <a:r>
              <a:rPr lang="en-US"/>
              <a:t>Resource is paid uplift from the clearing price to previous offer price</a:t>
            </a:r>
          </a:p>
          <a:p>
            <a:pPr marL="0" indent="0">
              <a:buNone/>
            </a:pPr>
            <a:r>
              <a:rPr lang="en-US" b="1"/>
              <a:t>Administrative Backstop to 7-year lock:</a:t>
            </a:r>
            <a:endParaRPr lang="en-US"/>
          </a:p>
          <a:p>
            <a:pPr marL="153670" indent="-153670"/>
            <a:r>
              <a:rPr lang="en-US"/>
              <a:t>Modification to the reliability backstop to allow faster triggering of multi-year contracting with PJM</a:t>
            </a:r>
          </a:p>
          <a:p>
            <a:pPr marL="153670" lvl="0" indent="-153670"/>
            <a:r>
              <a:rPr lang="en-US"/>
              <a:t>Avoid dipping more than the Reference Resource UCAP MW below Point A on the VRR curve</a:t>
            </a:r>
          </a:p>
          <a:p>
            <a:pPr marL="547370" lvl="1"/>
            <a:r>
              <a:rPr lang="en-US"/>
              <a:t>This would move the clearing point back to the inflection point on the VRR curve</a:t>
            </a:r>
          </a:p>
          <a:p>
            <a:pPr marL="153670" indent="-153670"/>
            <a:r>
              <a:rPr lang="en-US"/>
              <a:t>This would potentially allow for faster entry of new supply if market response is inadequate</a:t>
            </a:r>
          </a:p>
        </p:txBody>
      </p:sp>
      <p:sp>
        <p:nvSpPr>
          <p:cNvPr id="5" name="Title 4">
            <a:extLst>
              <a:ext uri="{FF2B5EF4-FFF2-40B4-BE49-F238E27FC236}">
                <a16:creationId xmlns:a16="http://schemas.microsoft.com/office/drawing/2014/main" id="{FD0271C7-82B3-CCA6-7FF8-D6C95DA51884}"/>
              </a:ext>
            </a:extLst>
          </p:cNvPr>
          <p:cNvSpPr>
            <a:spLocks noGrp="1"/>
          </p:cNvSpPr>
          <p:nvPr>
            <p:ph type="title"/>
          </p:nvPr>
        </p:nvSpPr>
        <p:spPr>
          <a:xfrm>
            <a:off x="228600" y="547361"/>
            <a:ext cx="8740588" cy="400110"/>
          </a:xfrm>
        </p:spPr>
        <p:txBody>
          <a:bodyPr/>
          <a:lstStyle/>
          <a:p>
            <a:r>
              <a:rPr lang="en-US"/>
              <a:t>Multi-Year Price Lock Mechanism</a:t>
            </a:r>
          </a:p>
        </p:txBody>
      </p:sp>
      <p:sp>
        <p:nvSpPr>
          <p:cNvPr id="6" name="Text Placeholder 5">
            <a:extLst>
              <a:ext uri="{FF2B5EF4-FFF2-40B4-BE49-F238E27FC236}">
                <a16:creationId xmlns:a16="http://schemas.microsoft.com/office/drawing/2014/main" id="{FFA68CBA-AC56-D041-06A8-5E6CE19F5370}"/>
              </a:ext>
            </a:extLst>
          </p:cNvPr>
          <p:cNvSpPr>
            <a:spLocks noGrp="1"/>
          </p:cNvSpPr>
          <p:nvPr>
            <p:ph type="body" sz="quarter" idx="13"/>
          </p:nvPr>
        </p:nvSpPr>
        <p:spPr>
          <a:xfrm>
            <a:off x="234126" y="311494"/>
            <a:ext cx="8735062" cy="464230"/>
          </a:xfrm>
        </p:spPr>
        <p:txBody>
          <a:bodyPr/>
          <a:lstStyle/>
          <a:p>
            <a:r>
              <a:rPr lang="en-US"/>
              <a:t>7-Year Price Lock (ISO-NE Market Design Precedent)</a:t>
            </a:r>
          </a:p>
          <a:p>
            <a:endParaRPr lang="en-US"/>
          </a:p>
        </p:txBody>
      </p:sp>
    </p:spTree>
    <p:extLst>
      <p:ext uri="{BB962C8B-B14F-4D97-AF65-F5344CB8AC3E}">
        <p14:creationId xmlns:p14="http://schemas.microsoft.com/office/powerpoint/2010/main" val="319578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6D83B-5DD9-0AC1-510C-BA6630B8FF1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3F487BB-703E-6E9F-3762-266F449AB281}"/>
              </a:ext>
            </a:extLst>
          </p:cNvPr>
          <p:cNvSpPr>
            <a:spLocks noGrp="1"/>
          </p:cNvSpPr>
          <p:nvPr>
            <p:ph type="body" sz="quarter" idx="15"/>
          </p:nvPr>
        </p:nvSpPr>
        <p:spPr>
          <a:xfrm>
            <a:off x="228600" y="1108590"/>
            <a:ext cx="8686800" cy="4961965"/>
          </a:xfrm>
        </p:spPr>
        <p:txBody>
          <a:bodyPr vert="horz" lIns="0" tIns="0" rIns="0" bIns="0" rtlCol="0" anchor="t">
            <a:noAutofit/>
          </a:bodyPr>
          <a:lstStyle/>
          <a:p>
            <a:pPr marL="0" indent="0">
              <a:buNone/>
            </a:pPr>
            <a:r>
              <a:rPr lang="en-US" sz="1800" b="1" dirty="0"/>
              <a:t>Key Requirements: </a:t>
            </a:r>
            <a:endParaRPr lang="en-US" sz="1800" dirty="0"/>
          </a:p>
          <a:p>
            <a:pPr marL="153670" lvl="0" indent="-153670"/>
            <a:r>
              <a:rPr lang="en-US" sz="1800" dirty="0"/>
              <a:t>New supply requests commit to </a:t>
            </a:r>
            <a:r>
              <a:rPr lang="en-US" sz="1800" b="1" dirty="0"/>
              <a:t>fully fund new Network Upgrades</a:t>
            </a:r>
            <a:r>
              <a:rPr lang="en-US" sz="1800" dirty="0"/>
              <a:t> necessary to obtain their Capacity Injection Rights (CIRs) and establish their Installed Capacity (ICAP) and Maximum Facility Output (MFO)</a:t>
            </a:r>
          </a:p>
          <a:p>
            <a:pPr marL="153670" lvl="0" indent="-153670"/>
            <a:r>
              <a:rPr lang="en-US" sz="1800" dirty="0"/>
              <a:t>Commit to a </a:t>
            </a:r>
            <a:r>
              <a:rPr lang="en-US" sz="1800" b="1" dirty="0"/>
              <a:t>completion date with sufficient incentives</a:t>
            </a:r>
            <a:r>
              <a:rPr lang="en-US" sz="1800" dirty="0"/>
              <a:t> to ensure the completion date is achieved (PJM could look to the RRI commitments and incentive as a model)</a:t>
            </a:r>
          </a:p>
          <a:p>
            <a:pPr marL="0" indent="0">
              <a:buNone/>
            </a:pPr>
            <a:r>
              <a:rPr lang="en-US" sz="1800" b="1" dirty="0"/>
              <a:t>Alignment with Issue Charge:</a:t>
            </a:r>
            <a:endParaRPr lang="en-US" sz="1800" dirty="0"/>
          </a:p>
          <a:p>
            <a:pPr marL="153670" lvl="0" indent="-153670"/>
            <a:r>
              <a:rPr lang="en-US" sz="1800" dirty="0"/>
              <a:t>Consistent with Issue Charge Item 3: "Explore potential solutions that include further changes to interconnection rules targeting resource adequacy challenges to the extent they are narrowly focused, such as accelerated queue options, with objective for consensus by EOY 2025"</a:t>
            </a:r>
          </a:p>
          <a:p>
            <a:pPr marL="153670" lvl="0" indent="-153670"/>
            <a:r>
              <a:rPr lang="en-US" sz="1800" dirty="0"/>
              <a:t>Like PJM's proposal, will impact the Cycle process</a:t>
            </a:r>
          </a:p>
          <a:p>
            <a:pPr marL="0" indent="0">
              <a:buNone/>
            </a:pPr>
            <a:r>
              <a:rPr lang="en-US" sz="1800" b="1" dirty="0"/>
              <a:t>Integration:</a:t>
            </a:r>
            <a:endParaRPr lang="en-US" sz="1800" dirty="0"/>
          </a:p>
          <a:p>
            <a:pPr marL="153670" lvl="0" indent="-153670"/>
            <a:r>
              <a:rPr lang="en-US" sz="1800" dirty="0"/>
              <a:t>Ties to proposed auction clearing mechanism that pairs new loads with supply ability to enter market</a:t>
            </a:r>
          </a:p>
          <a:p>
            <a:pPr marL="0" lvl="0" indent="0">
              <a:buNone/>
            </a:pPr>
            <a:r>
              <a:rPr lang="en-US" sz="1800" i="1" dirty="0"/>
              <a:t>* SPP HILLGA process provides a potential alternative track for faster interconnection.  See next slide</a:t>
            </a:r>
          </a:p>
        </p:txBody>
      </p:sp>
      <p:sp>
        <p:nvSpPr>
          <p:cNvPr id="5" name="Title 4">
            <a:extLst>
              <a:ext uri="{FF2B5EF4-FFF2-40B4-BE49-F238E27FC236}">
                <a16:creationId xmlns:a16="http://schemas.microsoft.com/office/drawing/2014/main" id="{7C9A7B6C-6944-C92C-ACEF-4668E4C81081}"/>
              </a:ext>
            </a:extLst>
          </p:cNvPr>
          <p:cNvSpPr>
            <a:spLocks noGrp="1"/>
          </p:cNvSpPr>
          <p:nvPr>
            <p:ph type="title"/>
          </p:nvPr>
        </p:nvSpPr>
        <p:spPr>
          <a:xfrm>
            <a:off x="237744" y="309617"/>
            <a:ext cx="8740588" cy="664845"/>
          </a:xfrm>
        </p:spPr>
        <p:txBody>
          <a:bodyPr/>
          <a:lstStyle/>
          <a:p>
            <a:r>
              <a:rPr lang="en-US" dirty="0"/>
              <a:t>10-Month Expedited Interconnection for New Supply </a:t>
            </a:r>
            <a:r>
              <a:rPr lang="en-US" sz="1800" b="0" dirty="0"/>
              <a:t>(patterned from Manual 14H, Section 11 Upgrades and PJM proposal)</a:t>
            </a:r>
            <a:br>
              <a:rPr lang="en-US" sz="1800" b="0" dirty="0"/>
            </a:br>
            <a:endParaRPr lang="en-US" sz="2000" b="0" dirty="0"/>
          </a:p>
        </p:txBody>
      </p:sp>
      <p:sp>
        <p:nvSpPr>
          <p:cNvPr id="6" name="Text Placeholder 5">
            <a:extLst>
              <a:ext uri="{FF2B5EF4-FFF2-40B4-BE49-F238E27FC236}">
                <a16:creationId xmlns:a16="http://schemas.microsoft.com/office/drawing/2014/main" id="{7C9C0E75-2308-FCBA-0847-4675242DD161}"/>
              </a:ext>
            </a:extLst>
          </p:cNvPr>
          <p:cNvSpPr>
            <a:spLocks noGrp="1"/>
          </p:cNvSpPr>
          <p:nvPr>
            <p:ph type="body" sz="quarter" idx="13"/>
          </p:nvPr>
        </p:nvSpPr>
        <p:spPr>
          <a:xfrm>
            <a:off x="234126" y="82894"/>
            <a:ext cx="8744206" cy="445942"/>
          </a:xfrm>
        </p:spPr>
        <p:txBody>
          <a:bodyPr/>
          <a:lstStyle/>
          <a:p>
            <a:r>
              <a:rPr lang="en-US"/>
              <a:t>Straw Proposal for High ELCC Class Resources (&gt;60%), Dispatchable</a:t>
            </a:r>
          </a:p>
          <a:p>
            <a:endParaRPr lang="en-US"/>
          </a:p>
        </p:txBody>
      </p:sp>
    </p:spTree>
    <p:extLst>
      <p:ext uri="{BB962C8B-B14F-4D97-AF65-F5344CB8AC3E}">
        <p14:creationId xmlns:p14="http://schemas.microsoft.com/office/powerpoint/2010/main" val="108694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49775-6520-E559-A66F-EE42EDDBC082}"/>
              </a:ext>
            </a:extLst>
          </p:cNvPr>
          <p:cNvSpPr>
            <a:spLocks noGrp="1"/>
          </p:cNvSpPr>
          <p:nvPr>
            <p:ph type="body" sz="quarter" idx="15"/>
          </p:nvPr>
        </p:nvSpPr>
        <p:spPr/>
        <p:txBody>
          <a:bodyPr/>
          <a:lstStyle/>
          <a:p>
            <a:r>
              <a:rPr lang="en-US" dirty="0"/>
              <a:t>SPP High Impact Large Load Generator Assessment (HILLGA)</a:t>
            </a:r>
          </a:p>
          <a:p>
            <a:pPr lvl="1"/>
            <a:r>
              <a:rPr lang="en-US" dirty="0"/>
              <a:t>Expedited, serial, limited study process – 150 Days</a:t>
            </a:r>
          </a:p>
          <a:p>
            <a:pPr lvl="1"/>
            <a:r>
              <a:rPr lang="en-US" dirty="0"/>
              <a:t>Geographically restricted (within 1 or 2 substations depending on voltage)</a:t>
            </a:r>
          </a:p>
          <a:p>
            <a:pPr lvl="1"/>
            <a:r>
              <a:rPr lang="en-US" dirty="0"/>
              <a:t>Significant deposit requirements for generation ($8,000/MW security)</a:t>
            </a:r>
          </a:p>
          <a:p>
            <a:pPr lvl="1"/>
            <a:r>
              <a:rPr lang="en-US" dirty="0"/>
              <a:t>Limited Interconnection Service with requirement to complete standard IC process for full Network Integration</a:t>
            </a:r>
          </a:p>
          <a:p>
            <a:pPr lvl="1"/>
            <a:r>
              <a:rPr lang="en-US" dirty="0"/>
              <a:t>Similar to other proposals brought forward in CIFP and may represent alternative fast-path interconnection option</a:t>
            </a:r>
          </a:p>
          <a:p>
            <a:r>
              <a:rPr lang="en-US" dirty="0"/>
              <a:t>DOE Large Load Advance Notice of Proposed Rulemaking (ANOPR)</a:t>
            </a:r>
          </a:p>
          <a:p>
            <a:pPr lvl="1"/>
            <a:r>
              <a:rPr lang="en-US" dirty="0"/>
              <a:t>Some key observations:</a:t>
            </a:r>
          </a:p>
          <a:p>
            <a:pPr lvl="2"/>
            <a:r>
              <a:rPr lang="en-US" dirty="0"/>
              <a:t>Assertion of FERC jurisdiction over large load interconnections with specific discussion of coordination of corresponding entry of new supply (hybrid resources)</a:t>
            </a:r>
          </a:p>
          <a:p>
            <a:pPr lvl="2"/>
            <a:r>
              <a:rPr lang="en-US" dirty="0"/>
              <a:t>Standardization of study deposits, readiness requirements, and withdrawal penalties.</a:t>
            </a:r>
          </a:p>
          <a:p>
            <a:pPr lvl="2"/>
            <a:r>
              <a:rPr lang="en-US" dirty="0"/>
              <a:t>Incentives to encourage </a:t>
            </a:r>
            <a:r>
              <a:rPr lang="en-US" dirty="0" err="1"/>
              <a:t>curtailability</a:t>
            </a:r>
            <a:r>
              <a:rPr lang="en-US" dirty="0"/>
              <a:t> of LLs or Hybrids</a:t>
            </a:r>
          </a:p>
        </p:txBody>
      </p:sp>
      <p:sp>
        <p:nvSpPr>
          <p:cNvPr id="3" name="Title 2">
            <a:extLst>
              <a:ext uri="{FF2B5EF4-FFF2-40B4-BE49-F238E27FC236}">
                <a16:creationId xmlns:a16="http://schemas.microsoft.com/office/drawing/2014/main" id="{1A71DF18-8B56-8ACE-AAC1-59FAC7D3FF0A}"/>
              </a:ext>
            </a:extLst>
          </p:cNvPr>
          <p:cNvSpPr>
            <a:spLocks noGrp="1"/>
          </p:cNvSpPr>
          <p:nvPr>
            <p:ph type="title"/>
          </p:nvPr>
        </p:nvSpPr>
        <p:spPr/>
        <p:txBody>
          <a:bodyPr/>
          <a:lstStyle/>
          <a:p>
            <a:r>
              <a:rPr lang="en-US"/>
              <a:t>SPP HILLGA Proposal and DOE ANOPR </a:t>
            </a:r>
          </a:p>
        </p:txBody>
      </p:sp>
      <p:sp>
        <p:nvSpPr>
          <p:cNvPr id="5" name="Text Placeholder 4">
            <a:extLst>
              <a:ext uri="{FF2B5EF4-FFF2-40B4-BE49-F238E27FC236}">
                <a16:creationId xmlns:a16="http://schemas.microsoft.com/office/drawing/2014/main" id="{002792F2-6279-C3C6-C0C2-68BF9C9D4B02}"/>
              </a:ext>
            </a:extLst>
          </p:cNvPr>
          <p:cNvSpPr>
            <a:spLocks noGrp="1"/>
          </p:cNvSpPr>
          <p:nvPr>
            <p:ph type="body" sz="quarter" idx="13"/>
          </p:nvPr>
        </p:nvSpPr>
        <p:spPr/>
        <p:txBody>
          <a:bodyPr/>
          <a:lstStyle/>
          <a:p>
            <a:r>
              <a:rPr lang="en-US"/>
              <a:t>Recent developments for consideration interconnecting Large Loads and Paired Generation</a:t>
            </a:r>
          </a:p>
        </p:txBody>
      </p:sp>
    </p:spTree>
    <p:extLst>
      <p:ext uri="{BB962C8B-B14F-4D97-AF65-F5344CB8AC3E}">
        <p14:creationId xmlns:p14="http://schemas.microsoft.com/office/powerpoint/2010/main" val="182843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515A4-CA73-A5EC-F443-CCA69AE5EC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C43EC01-CAE3-18D5-073C-3233E6DAD94F}"/>
              </a:ext>
            </a:extLst>
          </p:cNvPr>
          <p:cNvSpPr>
            <a:spLocks noGrp="1"/>
          </p:cNvSpPr>
          <p:nvPr>
            <p:ph type="title"/>
          </p:nvPr>
        </p:nvSpPr>
        <p:spPr/>
        <p:txBody>
          <a:bodyPr/>
          <a:lstStyle/>
          <a:p>
            <a:r>
              <a:rPr lang="en-US" dirty="0"/>
              <a:t>Benefits vs. Other Proposals</a:t>
            </a:r>
          </a:p>
        </p:txBody>
      </p:sp>
      <p:sp>
        <p:nvSpPr>
          <p:cNvPr id="4" name="Text Placeholder 3">
            <a:extLst>
              <a:ext uri="{FF2B5EF4-FFF2-40B4-BE49-F238E27FC236}">
                <a16:creationId xmlns:a16="http://schemas.microsoft.com/office/drawing/2014/main" id="{17F9D735-0020-BEA7-DC6F-B42A9829447F}"/>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52D9F421-7BF2-1013-656B-ED91E0D35907}"/>
              </a:ext>
            </a:extLst>
          </p:cNvPr>
          <p:cNvSpPr>
            <a:spLocks noGrp="1"/>
          </p:cNvSpPr>
          <p:nvPr>
            <p:ph type="body" sz="quarter" idx="13"/>
          </p:nvPr>
        </p:nvSpPr>
        <p:spPr/>
        <p:txBody>
          <a:bodyPr/>
          <a:lstStyle/>
          <a:p>
            <a:r>
              <a:rPr lang="en-US" dirty="0"/>
              <a:t>LS Power Approach Advantages</a:t>
            </a:r>
          </a:p>
          <a:p>
            <a:endParaRPr lang="en-US" dirty="0"/>
          </a:p>
        </p:txBody>
      </p:sp>
      <p:graphicFrame>
        <p:nvGraphicFramePr>
          <p:cNvPr id="10" name="Table 9">
            <a:extLst>
              <a:ext uri="{FF2B5EF4-FFF2-40B4-BE49-F238E27FC236}">
                <a16:creationId xmlns:a16="http://schemas.microsoft.com/office/drawing/2014/main" id="{BEE137E1-C4F5-96A2-6145-24D2F374D1AC}"/>
              </a:ext>
            </a:extLst>
          </p:cNvPr>
          <p:cNvGraphicFramePr>
            <a:graphicFrameLocks noGrp="1"/>
          </p:cNvGraphicFramePr>
          <p:nvPr>
            <p:extLst>
              <p:ext uri="{D42A27DB-BD31-4B8C-83A1-F6EECF244321}">
                <p14:modId xmlns:p14="http://schemas.microsoft.com/office/powerpoint/2010/main" val="2153000725"/>
              </p:ext>
            </p:extLst>
          </p:nvPr>
        </p:nvGraphicFramePr>
        <p:xfrm>
          <a:off x="228600" y="947471"/>
          <a:ext cx="8582028" cy="5947225"/>
        </p:xfrm>
        <a:graphic>
          <a:graphicData uri="http://schemas.openxmlformats.org/drawingml/2006/table">
            <a:tbl>
              <a:tblPr firstRow="1" bandRow="1">
                <a:tableStyleId>{5C22544A-7EE6-4342-B048-85BDC9FD1C3A}</a:tableStyleId>
              </a:tblPr>
              <a:tblGrid>
                <a:gridCol w="1430338">
                  <a:extLst>
                    <a:ext uri="{9D8B030D-6E8A-4147-A177-3AD203B41FA5}">
                      <a16:colId xmlns:a16="http://schemas.microsoft.com/office/drawing/2014/main" val="2809794952"/>
                    </a:ext>
                  </a:extLst>
                </a:gridCol>
                <a:gridCol w="1430338">
                  <a:extLst>
                    <a:ext uri="{9D8B030D-6E8A-4147-A177-3AD203B41FA5}">
                      <a16:colId xmlns:a16="http://schemas.microsoft.com/office/drawing/2014/main" val="2078566836"/>
                    </a:ext>
                  </a:extLst>
                </a:gridCol>
                <a:gridCol w="1430338">
                  <a:extLst>
                    <a:ext uri="{9D8B030D-6E8A-4147-A177-3AD203B41FA5}">
                      <a16:colId xmlns:a16="http://schemas.microsoft.com/office/drawing/2014/main" val="2002104754"/>
                    </a:ext>
                  </a:extLst>
                </a:gridCol>
                <a:gridCol w="1430338">
                  <a:extLst>
                    <a:ext uri="{9D8B030D-6E8A-4147-A177-3AD203B41FA5}">
                      <a16:colId xmlns:a16="http://schemas.microsoft.com/office/drawing/2014/main" val="4257647113"/>
                    </a:ext>
                  </a:extLst>
                </a:gridCol>
                <a:gridCol w="1430338">
                  <a:extLst>
                    <a:ext uri="{9D8B030D-6E8A-4147-A177-3AD203B41FA5}">
                      <a16:colId xmlns:a16="http://schemas.microsoft.com/office/drawing/2014/main" val="4153851998"/>
                    </a:ext>
                  </a:extLst>
                </a:gridCol>
                <a:gridCol w="1430338">
                  <a:extLst>
                    <a:ext uri="{9D8B030D-6E8A-4147-A177-3AD203B41FA5}">
                      <a16:colId xmlns:a16="http://schemas.microsoft.com/office/drawing/2014/main" val="3133462154"/>
                    </a:ext>
                  </a:extLst>
                </a:gridCol>
              </a:tblGrid>
              <a:tr h="541360">
                <a:tc>
                  <a:txBody>
                    <a:bodyPr/>
                    <a:lstStyle/>
                    <a:p>
                      <a:r>
                        <a:rPr lang="en-US" sz="1050"/>
                        <a:t>Component</a:t>
                      </a:r>
                    </a:p>
                  </a:txBody>
                  <a:tcPr/>
                </a:tc>
                <a:tc>
                  <a:txBody>
                    <a:bodyPr/>
                    <a:lstStyle/>
                    <a:p>
                      <a:r>
                        <a:rPr lang="en-US" sz="1050"/>
                        <a:t>LS Power Proposal</a:t>
                      </a:r>
                    </a:p>
                  </a:txBody>
                  <a:tcPr/>
                </a:tc>
                <a:tc>
                  <a:txBody>
                    <a:bodyPr/>
                    <a:lstStyle/>
                    <a:p>
                      <a:r>
                        <a:rPr lang="en-US" sz="1050" dirty="0"/>
                        <a:t>DCC/Governors Proposal</a:t>
                      </a:r>
                    </a:p>
                  </a:txBody>
                  <a:tcPr/>
                </a:tc>
                <a:tc>
                  <a:txBody>
                    <a:bodyPr/>
                    <a:lstStyle/>
                    <a:p>
                      <a:r>
                        <a:rPr lang="en-US" sz="1050"/>
                        <a:t>Silver/Glatz</a:t>
                      </a:r>
                    </a:p>
                  </a:txBody>
                  <a:tcPr/>
                </a:tc>
                <a:tc>
                  <a:txBody>
                    <a:bodyPr/>
                    <a:lstStyle/>
                    <a:p>
                      <a:r>
                        <a:rPr lang="en-US" sz="1050"/>
                        <a:t>NRDC</a:t>
                      </a:r>
                    </a:p>
                  </a:txBody>
                  <a:tcPr/>
                </a:tc>
                <a:tc>
                  <a:txBody>
                    <a:bodyPr/>
                    <a:lstStyle/>
                    <a:p>
                      <a:r>
                        <a:rPr lang="en-US" sz="1050"/>
                        <a:t>PJM Proposal</a:t>
                      </a:r>
                    </a:p>
                  </a:txBody>
                  <a:tcPr/>
                </a:tc>
                <a:extLst>
                  <a:ext uri="{0D108BD9-81ED-4DB2-BD59-A6C34878D82A}">
                    <a16:rowId xmlns:a16="http://schemas.microsoft.com/office/drawing/2014/main" val="781809157"/>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Load Forecast</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Financial commitment requirement, deposit mechanism to ensure accountability</a:t>
                      </a:r>
                    </a:p>
                  </a:txBody>
                  <a:tcPr marL="9525" marR="9525" marT="9525" marB="9525" anchor="ctr"/>
                </a:tc>
                <a:tc>
                  <a:txBody>
                    <a:bodyPr/>
                    <a:lstStyle/>
                    <a:p>
                      <a:pPr marL="0" algn="l" defTabSz="914422" rtl="0" eaLnBrk="1" latinLnBrk="0" hangingPunct="1"/>
                      <a:r>
                        <a:rPr lang="en-US" sz="1050" kern="1200" dirty="0">
                          <a:solidFill>
                            <a:schemeClr val="dk1"/>
                          </a:solidFill>
                          <a:latin typeface="+mn-lt"/>
                          <a:ea typeface="+mn-ea"/>
                          <a:cs typeface="+mn-cs"/>
                        </a:rPr>
                        <a:t>Similar to PJM</a:t>
                      </a:r>
                    </a:p>
                  </a:txBody>
                  <a:tcPr/>
                </a:tc>
                <a:tc>
                  <a:txBody>
                    <a:bodyPr/>
                    <a:lstStyle/>
                    <a:p>
                      <a:pPr marL="0" algn="l" defTabSz="914422" rtl="0" eaLnBrk="1" latinLnBrk="0" hangingPunct="1"/>
                      <a:r>
                        <a:rPr lang="en-US" sz="1050" kern="1200">
                          <a:solidFill>
                            <a:schemeClr val="dk1"/>
                          </a:solidFill>
                          <a:latin typeface="+mn-lt"/>
                          <a:ea typeface="+mn-ea"/>
                          <a:cs typeface="+mn-cs"/>
                        </a:rPr>
                        <a:t>LLA attestation and utility feasibility determination</a:t>
                      </a:r>
                    </a:p>
                  </a:txBody>
                  <a:tcPr/>
                </a:tc>
                <a:tc>
                  <a:txBody>
                    <a:bodyPr/>
                    <a:lstStyle/>
                    <a:p>
                      <a:pPr marL="0" algn="l" defTabSz="914422" rtl="0" eaLnBrk="1" latinLnBrk="0" hangingPunct="1"/>
                      <a:r>
                        <a:rPr lang="en-US" sz="1050" kern="1200">
                          <a:solidFill>
                            <a:schemeClr val="dk1"/>
                          </a:solidFill>
                          <a:latin typeface="+mn-lt"/>
                          <a:ea typeface="+mn-ea"/>
                          <a:cs typeface="+mn-cs"/>
                        </a:rPr>
                        <a:t>LLAs responsible for self-provision of capacity, isolating existing loads</a:t>
                      </a:r>
                    </a:p>
                  </a:txBody>
                  <a:tcPr/>
                </a:tc>
                <a:tc>
                  <a:txBody>
                    <a:bodyPr/>
                    <a:lstStyle/>
                    <a:p>
                      <a:pPr marL="0" algn="l" defTabSz="914422" rtl="0" eaLnBrk="1" latinLnBrk="0" hangingPunct="1"/>
                      <a:r>
                        <a:rPr lang="en-US" sz="1050" kern="1200">
                          <a:solidFill>
                            <a:schemeClr val="dk1"/>
                          </a:solidFill>
                          <a:latin typeface="+mn-lt"/>
                          <a:ea typeface="+mn-ea"/>
                          <a:cs typeface="+mn-cs"/>
                        </a:rPr>
                        <a:t>State Commission review, duplication inquiry</a:t>
                      </a:r>
                    </a:p>
                  </a:txBody>
                  <a:tcPr/>
                </a:tc>
                <a:extLst>
                  <a:ext uri="{0D108BD9-81ED-4DB2-BD59-A6C34878D82A}">
                    <a16:rowId xmlns:a16="http://schemas.microsoft.com/office/drawing/2014/main" val="3292457100"/>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Price Impact Mitigation</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Two-clear VRR structure isolates impact to data center load</a:t>
                      </a:r>
                    </a:p>
                  </a:txBody>
                  <a:tcPr marL="9525" marR="9525" marT="9525" marB="9525" anchor="ctr"/>
                </a:tc>
                <a:tc>
                  <a:txBody>
                    <a:bodyPr/>
                    <a:lstStyle/>
                    <a:p>
                      <a:pPr marL="0" marR="0" lvl="0" indent="0" algn="l" defTabSz="914422" rtl="0" eaLnBrk="1" fontAlgn="auto" latinLnBrk="0" hangingPunct="1">
                        <a:lnSpc>
                          <a:spcPct val="115000"/>
                        </a:lnSpc>
                        <a:spcBef>
                          <a:spcPts val="0"/>
                        </a:spcBef>
                        <a:spcAft>
                          <a:spcPts val="800"/>
                        </a:spcAft>
                        <a:buClrTx/>
                        <a:buSzTx/>
                        <a:buFontTx/>
                        <a:buNone/>
                        <a:tabLst/>
                        <a:defRPr/>
                      </a:pPr>
                      <a:r>
                        <a:rPr lang="en-US" sz="1050" kern="1200" dirty="0">
                          <a:solidFill>
                            <a:schemeClr val="dk1"/>
                          </a:solidFill>
                          <a:latin typeface="+mn-lt"/>
                          <a:ea typeface="+mn-ea"/>
                          <a:cs typeface="+mn-cs"/>
                        </a:rPr>
                        <a:t>Extend Price Collar by One Year. Expanded role for DR and additional Curtailment of LLA when paired generation delayed</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NCBL mandatory treatment or BYOG offsets capacity price impacts</a:t>
                      </a:r>
                    </a:p>
                  </a:txBody>
                  <a:tcPr marL="9525" marR="9525" marT="9525" marB="9525" anchor="ctr"/>
                </a:tc>
                <a:tc>
                  <a:txBody>
                    <a:bodyPr/>
                    <a:lstStyle/>
                    <a:p>
                      <a:pPr marL="0" marR="0" lvl="0" indent="0" algn="l" defTabSz="914422" rtl="0" eaLnBrk="1" fontAlgn="auto" latinLnBrk="0" hangingPunct="1">
                        <a:lnSpc>
                          <a:spcPct val="115000"/>
                        </a:lnSpc>
                        <a:spcBef>
                          <a:spcPts val="0"/>
                        </a:spcBef>
                        <a:spcAft>
                          <a:spcPts val="800"/>
                        </a:spcAft>
                        <a:buClrTx/>
                        <a:buSzTx/>
                        <a:buFontTx/>
                        <a:buNone/>
                        <a:tabLst/>
                        <a:defRPr/>
                      </a:pPr>
                      <a:r>
                        <a:rPr lang="en-US" sz="1050" kern="1200">
                          <a:solidFill>
                            <a:schemeClr val="dk1"/>
                          </a:solidFill>
                          <a:latin typeface="+mn-lt"/>
                          <a:ea typeface="+mn-ea"/>
                          <a:cs typeface="+mn-cs"/>
                        </a:rPr>
                        <a:t>NCBL mandatory treatment or BYOG offsets capacity price impacts, Curtailment of LLAs reduce energy price impacts</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Voluntary PRD/DR</a:t>
                      </a:r>
                    </a:p>
                  </a:txBody>
                  <a:tcPr marL="9525" marR="9525" marT="9525" marB="9525" anchor="ctr"/>
                </a:tc>
                <a:extLst>
                  <a:ext uri="{0D108BD9-81ED-4DB2-BD59-A6C34878D82A}">
                    <a16:rowId xmlns:a16="http://schemas.microsoft.com/office/drawing/2014/main" val="2296863677"/>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Multi-Year Contracting</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Concrete 7-year price lock mechanism with ISO-NE precedent</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NA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NA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NA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Exploring backstop acceleration</a:t>
                      </a:r>
                    </a:p>
                  </a:txBody>
                  <a:tcPr marL="9525" marR="9525" marT="9525" marB="9525" anchor="ctr"/>
                </a:tc>
                <a:extLst>
                  <a:ext uri="{0D108BD9-81ED-4DB2-BD59-A6C34878D82A}">
                    <a16:rowId xmlns:a16="http://schemas.microsoft.com/office/drawing/2014/main" val="589050902"/>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Generator Incentives</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10-month process + 7-year revenue certainty drives investment</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Accelerated Interconnection when paired with LLA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NA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Limited fast interconnection process to serve LLA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10-month EIT (limited volume)</a:t>
                      </a:r>
                    </a:p>
                  </a:txBody>
                  <a:tcPr marL="9525" marR="9525" marT="9525" marB="9525" anchor="ctr"/>
                </a:tc>
                <a:extLst>
                  <a:ext uri="{0D108BD9-81ED-4DB2-BD59-A6C34878D82A}">
                    <a16:rowId xmlns:a16="http://schemas.microsoft.com/office/drawing/2014/main" val="415328165"/>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Cost Allocation</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Entry fee and bifurcated pricing protects existing consumers</a:t>
                      </a:r>
                    </a:p>
                  </a:txBody>
                  <a:tcPr marL="9525" marR="9525" marT="9525" marB="9525" anchor="ctr"/>
                </a:tc>
                <a:tc>
                  <a:txBody>
                    <a:bodyPr/>
                    <a:lstStyle/>
                    <a:p>
                      <a:pPr marL="0" marR="0" lvl="0" indent="0" algn="l" defTabSz="914422" rtl="0" eaLnBrk="1" fontAlgn="auto" latinLnBrk="0" hangingPunct="1">
                        <a:lnSpc>
                          <a:spcPct val="115000"/>
                        </a:lnSpc>
                        <a:spcBef>
                          <a:spcPts val="0"/>
                        </a:spcBef>
                        <a:spcAft>
                          <a:spcPts val="800"/>
                        </a:spcAft>
                        <a:buClrTx/>
                        <a:buSzTx/>
                        <a:buFontTx/>
                        <a:buNone/>
                        <a:tabLst/>
                        <a:defRPr/>
                      </a:pPr>
                      <a:r>
                        <a:rPr lang="en-US" sz="1050" kern="1200" dirty="0">
                          <a:solidFill>
                            <a:schemeClr val="dk1"/>
                          </a:solidFill>
                          <a:latin typeface="+mn-lt"/>
                          <a:ea typeface="+mn-ea"/>
                          <a:cs typeface="+mn-cs"/>
                        </a:rPr>
                        <a:t>Extend Price Collar by One Year</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Potential different price for new and existing supply</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Single price for existing loads, negotiated entry of supply between new LLA and new Supply</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No bifurcation</a:t>
                      </a:r>
                    </a:p>
                  </a:txBody>
                  <a:tcPr marL="9525" marR="9525" marT="9525" marB="9525" anchor="ctr"/>
                </a:tc>
                <a:extLst>
                  <a:ext uri="{0D108BD9-81ED-4DB2-BD59-A6C34878D82A}">
                    <a16:rowId xmlns:a16="http://schemas.microsoft.com/office/drawing/2014/main" val="2502943302"/>
                  </a:ext>
                </a:extLst>
              </a:tr>
              <a:tr h="839815">
                <a:tc>
                  <a:txBody>
                    <a:bodyPr/>
                    <a:lstStyle/>
                    <a:p>
                      <a:pPr marL="0" marR="0" algn="l" defTabSz="914422" rtl="0" eaLnBrk="1" latinLnBrk="0" hangingPunct="1">
                        <a:lnSpc>
                          <a:spcPct val="115000"/>
                        </a:lnSpc>
                        <a:spcAft>
                          <a:spcPts val="800"/>
                        </a:spcAft>
                        <a:buNone/>
                      </a:pPr>
                      <a:r>
                        <a:rPr lang="en-US" sz="1050" kern="1200">
                          <a:solidFill>
                            <a:schemeClr val="dk1"/>
                          </a:solidFill>
                          <a:latin typeface="+mn-lt"/>
                          <a:ea typeface="+mn-ea"/>
                          <a:cs typeface="+mn-cs"/>
                        </a:rPr>
                        <a:t>Market Integration</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Integrated solution tying load, supply, and interconnection</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Focus on expedited interconnection of paired supply</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Focus on load growth and restraining LLA</a:t>
                      </a:r>
                    </a:p>
                  </a:txBody>
                  <a:tcPr marL="9525" marR="9525" marT="9525" marB="9525" anchor="ctr"/>
                </a:tc>
                <a:tc>
                  <a:txBody>
                    <a:bodyPr/>
                    <a:lstStyle/>
                    <a:p>
                      <a:pPr marL="0" marR="0" lvl="0" indent="0" algn="l" defTabSz="914422" rtl="0" eaLnBrk="1" fontAlgn="auto" latinLnBrk="0" hangingPunct="1">
                        <a:lnSpc>
                          <a:spcPct val="115000"/>
                        </a:lnSpc>
                        <a:spcBef>
                          <a:spcPts val="0"/>
                        </a:spcBef>
                        <a:spcAft>
                          <a:spcPts val="800"/>
                        </a:spcAft>
                        <a:buClrTx/>
                        <a:buSzTx/>
                        <a:buFontTx/>
                        <a:buNone/>
                        <a:tabLst/>
                        <a:defRPr/>
                      </a:pPr>
                      <a:r>
                        <a:rPr lang="en-US" sz="1050" kern="1200">
                          <a:solidFill>
                            <a:schemeClr val="dk1"/>
                          </a:solidFill>
                          <a:latin typeface="+mn-lt"/>
                          <a:ea typeface="+mn-ea"/>
                          <a:cs typeface="+mn-cs"/>
                        </a:rPr>
                        <a:t>Focus on load growth and restraining LLA</a:t>
                      </a:r>
                    </a:p>
                  </a:txBody>
                  <a:tcPr marL="9525" marR="9525" marT="9525" marB="9525" anchor="ctr"/>
                </a:tc>
                <a:tc>
                  <a:txBody>
                    <a:bodyPr/>
                    <a:lstStyle/>
                    <a:p>
                      <a:pPr marL="0" marR="0" algn="l" defTabSz="914422" rtl="0" eaLnBrk="1" latinLnBrk="0" hangingPunct="1">
                        <a:lnSpc>
                          <a:spcPct val="115000"/>
                        </a:lnSpc>
                        <a:spcAft>
                          <a:spcPts val="800"/>
                        </a:spcAft>
                        <a:buNone/>
                      </a:pPr>
                      <a:r>
                        <a:rPr lang="en-US" sz="1050" kern="1200" dirty="0">
                          <a:solidFill>
                            <a:schemeClr val="dk1"/>
                          </a:solidFill>
                          <a:latin typeface="+mn-lt"/>
                          <a:ea typeface="+mn-ea"/>
                          <a:cs typeface="+mn-cs"/>
                        </a:rPr>
                        <a:t>Separate expedited track</a:t>
                      </a:r>
                    </a:p>
                  </a:txBody>
                  <a:tcPr marL="9525" marR="9525" marT="9525" marB="9525" anchor="ctr"/>
                </a:tc>
                <a:extLst>
                  <a:ext uri="{0D108BD9-81ED-4DB2-BD59-A6C34878D82A}">
                    <a16:rowId xmlns:a16="http://schemas.microsoft.com/office/drawing/2014/main" val="2123165656"/>
                  </a:ext>
                </a:extLst>
              </a:tr>
            </a:tbl>
          </a:graphicData>
        </a:graphic>
      </p:graphicFrame>
    </p:spTree>
    <p:extLst>
      <p:ext uri="{BB962C8B-B14F-4D97-AF65-F5344CB8AC3E}">
        <p14:creationId xmlns:p14="http://schemas.microsoft.com/office/powerpoint/2010/main" val="49084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FE83-96E1-CE43-4D49-358216C4C66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2F99F9-08D5-A4C0-99C4-BACA8812B6F1}"/>
              </a:ext>
            </a:extLst>
          </p:cNvPr>
          <p:cNvSpPr>
            <a:spLocks noGrp="1"/>
          </p:cNvSpPr>
          <p:nvPr>
            <p:ph type="body" sz="quarter" idx="15"/>
          </p:nvPr>
        </p:nvSpPr>
        <p:spPr/>
        <p:txBody>
          <a:bodyPr vert="horz" lIns="0" tIns="0" rIns="0" bIns="0" rtlCol="0" anchor="t">
            <a:noAutofit/>
          </a:bodyPr>
          <a:lstStyle/>
          <a:p>
            <a:pPr marL="0" indent="0">
              <a:buNone/>
            </a:pPr>
            <a:r>
              <a:rPr lang="en-US" b="1" dirty="0"/>
              <a:t>LS Power's proposal offers:</a:t>
            </a:r>
            <a:endParaRPr lang="en-US" dirty="0"/>
          </a:p>
          <a:p>
            <a:pPr marL="0" lvl="0" indent="0">
              <a:buNone/>
            </a:pPr>
            <a:r>
              <a:rPr lang="en-US" dirty="0"/>
              <a:t>	✓ Near-term solutions for energy shortage</a:t>
            </a:r>
          </a:p>
          <a:p>
            <a:pPr marL="0" lvl="0" indent="0">
              <a:buNone/>
            </a:pPr>
            <a:r>
              <a:rPr lang="en-US" dirty="0"/>
              <a:t>	✓ Long-term framework for capacity scarcity</a:t>
            </a:r>
          </a:p>
          <a:p>
            <a:pPr marL="0" lvl="0" indent="0">
              <a:buNone/>
            </a:pPr>
            <a:r>
              <a:rPr lang="en-US" dirty="0"/>
              <a:t>	✓ Consumer protection through cost differentiation</a:t>
            </a:r>
          </a:p>
          <a:p>
            <a:pPr marL="0" lvl="0" indent="0">
              <a:buNone/>
            </a:pPr>
            <a:r>
              <a:rPr lang="en-US" dirty="0"/>
              <a:t>	✓ Investment certainty through multi-year mechanisms</a:t>
            </a:r>
          </a:p>
          <a:p>
            <a:pPr marL="0" lvl="0" indent="0">
              <a:buNone/>
            </a:pPr>
            <a:r>
              <a:rPr lang="en-US" dirty="0"/>
              <a:t>	✓ Accelerated interconnection for critical resources</a:t>
            </a:r>
          </a:p>
          <a:p>
            <a:pPr marL="0" lvl="0" indent="0">
              <a:buNone/>
            </a:pPr>
            <a:r>
              <a:rPr lang="en-US" dirty="0"/>
              <a:t>	✓ Financial accountability for load forecasting</a:t>
            </a:r>
          </a:p>
          <a:p>
            <a:pPr marL="0" indent="0">
              <a:buNone/>
            </a:pPr>
            <a:endParaRPr lang="en-US" b="1" dirty="0"/>
          </a:p>
          <a:p>
            <a:pPr marL="0" indent="0">
              <a:buNone/>
            </a:pPr>
            <a:r>
              <a:rPr lang="en-US" b="1" dirty="0"/>
              <a:t>This comprehensive package addresses PJM's unprecedented challenges while maintaining competitive market principles and protecting existing consumers.</a:t>
            </a:r>
            <a:endParaRPr lang="en-US" dirty="0"/>
          </a:p>
          <a:p>
            <a:pPr marL="0" indent="0">
              <a:buNone/>
            </a:pPr>
            <a:endParaRPr lang="en-US" b="1" dirty="0"/>
          </a:p>
          <a:p>
            <a:pPr marL="0" indent="0">
              <a:buNone/>
            </a:pPr>
            <a:r>
              <a:rPr lang="en-US" b="1" dirty="0"/>
              <a:t>We look forward to engagement with the PJM Board as it decides the appropriate path forward in addressing the issues identified in this CIFP Process.</a:t>
            </a:r>
            <a:endParaRPr lang="en-US" dirty="0"/>
          </a:p>
          <a:p>
            <a:pPr marL="153670" indent="-153670"/>
            <a:endParaRPr lang="en-US" dirty="0"/>
          </a:p>
        </p:txBody>
      </p:sp>
      <p:sp>
        <p:nvSpPr>
          <p:cNvPr id="5" name="Title 4">
            <a:extLst>
              <a:ext uri="{FF2B5EF4-FFF2-40B4-BE49-F238E27FC236}">
                <a16:creationId xmlns:a16="http://schemas.microsoft.com/office/drawing/2014/main" id="{615DC964-25A7-D465-E77F-5CA802266832}"/>
              </a:ext>
            </a:extLst>
          </p:cNvPr>
          <p:cNvSpPr>
            <a:spLocks noGrp="1"/>
          </p:cNvSpPr>
          <p:nvPr>
            <p:ph type="title"/>
          </p:nvPr>
        </p:nvSpPr>
        <p:spPr>
          <a:xfrm>
            <a:off x="228600" y="547361"/>
            <a:ext cx="8740588" cy="400110"/>
          </a:xfrm>
        </p:spPr>
        <p:txBody>
          <a:bodyPr/>
          <a:lstStyle/>
          <a:p>
            <a:r>
              <a:rPr lang="en-US"/>
              <a:t>Conclusion &amp; Next Steps</a:t>
            </a:r>
          </a:p>
        </p:txBody>
      </p:sp>
      <p:sp>
        <p:nvSpPr>
          <p:cNvPr id="6" name="Text Placeholder 5">
            <a:extLst>
              <a:ext uri="{FF2B5EF4-FFF2-40B4-BE49-F238E27FC236}">
                <a16:creationId xmlns:a16="http://schemas.microsoft.com/office/drawing/2014/main" id="{C38FFC8E-663E-D036-66FB-57BCBDC0FF8C}"/>
              </a:ext>
            </a:extLst>
          </p:cNvPr>
          <p:cNvSpPr>
            <a:spLocks noGrp="1"/>
          </p:cNvSpPr>
          <p:nvPr>
            <p:ph type="body" sz="quarter" idx="13"/>
          </p:nvPr>
        </p:nvSpPr>
        <p:spPr>
          <a:xfrm>
            <a:off x="234126" y="311494"/>
            <a:ext cx="8735062" cy="464230"/>
          </a:xfrm>
        </p:spPr>
        <p:txBody>
          <a:bodyPr/>
          <a:lstStyle/>
          <a:p>
            <a:r>
              <a:rPr lang="en-US"/>
              <a:t>A Balanced, Market-Based Solution</a:t>
            </a:r>
          </a:p>
          <a:p>
            <a:endParaRPr lang="en-US"/>
          </a:p>
        </p:txBody>
      </p:sp>
    </p:spTree>
    <p:extLst>
      <p:ext uri="{BB962C8B-B14F-4D97-AF65-F5344CB8AC3E}">
        <p14:creationId xmlns:p14="http://schemas.microsoft.com/office/powerpoint/2010/main" val="347822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2D38FA6-10E8-1E5A-0E12-B97AD1F4424D}"/>
              </a:ext>
            </a:extLst>
          </p:cNvPr>
          <p:cNvSpPr>
            <a:spLocks noGrp="1"/>
          </p:cNvSpPr>
          <p:nvPr>
            <p:ph type="body" sz="quarter" idx="15"/>
          </p:nvPr>
        </p:nvSpPr>
        <p:spPr/>
        <p:txBody>
          <a:bodyPr/>
          <a:lstStyle/>
          <a:p>
            <a:pPr lvl="0"/>
            <a:r>
              <a:rPr lang="en-US"/>
              <a:t>Load is being added to load forecast faster than supply can be built to meet it</a:t>
            </a:r>
          </a:p>
          <a:p>
            <a:pPr lvl="0"/>
            <a:r>
              <a:rPr lang="en-US"/>
              <a:t>The scale of expected load increases far outstrip the ability to rely on demand side measures over the long term</a:t>
            </a:r>
          </a:p>
          <a:p>
            <a:pPr lvl="0"/>
            <a:r>
              <a:rPr lang="en-US"/>
              <a:t>Cost increases are driving enhanced political intervention from state executives</a:t>
            </a:r>
          </a:p>
          <a:p>
            <a:r>
              <a:rPr lang="en-US"/>
              <a:t>Competitive generation benefits from multi-year price transparency to incent large-scale build out</a:t>
            </a:r>
          </a:p>
          <a:p>
            <a:endParaRPr lang="en-US"/>
          </a:p>
          <a:p>
            <a:r>
              <a:rPr lang="en-US"/>
              <a:t>LS Power Solution:</a:t>
            </a:r>
          </a:p>
          <a:p>
            <a:r>
              <a:rPr lang="en-US"/>
              <a:t>Ensure the markets continue to produce prices that reflect supply and demand dynamics to incent new investment while shielding customers from price increases caused by large load interconnection</a:t>
            </a:r>
          </a:p>
          <a:p>
            <a:pPr marL="0" indent="0">
              <a:buNone/>
            </a:pPr>
            <a:endParaRPr lang="en-US"/>
          </a:p>
        </p:txBody>
      </p:sp>
      <p:sp>
        <p:nvSpPr>
          <p:cNvPr id="5" name="Title 4">
            <a:extLst>
              <a:ext uri="{FF2B5EF4-FFF2-40B4-BE49-F238E27FC236}">
                <a16:creationId xmlns:a16="http://schemas.microsoft.com/office/drawing/2014/main" id="{74663FF0-FA0A-D521-3E51-9690C804BDE4}"/>
              </a:ext>
            </a:extLst>
          </p:cNvPr>
          <p:cNvSpPr>
            <a:spLocks noGrp="1"/>
          </p:cNvSpPr>
          <p:nvPr>
            <p:ph type="title"/>
          </p:nvPr>
        </p:nvSpPr>
        <p:spPr>
          <a:xfrm>
            <a:off x="228600" y="547361"/>
            <a:ext cx="8740588" cy="400110"/>
          </a:xfrm>
        </p:spPr>
        <p:txBody>
          <a:bodyPr/>
          <a:lstStyle/>
          <a:p>
            <a:r>
              <a:rPr lang="en-US"/>
              <a:t>Constraints and Considerations</a:t>
            </a:r>
          </a:p>
        </p:txBody>
      </p:sp>
      <p:sp>
        <p:nvSpPr>
          <p:cNvPr id="6" name="Text Placeholder 5">
            <a:extLst>
              <a:ext uri="{FF2B5EF4-FFF2-40B4-BE49-F238E27FC236}">
                <a16:creationId xmlns:a16="http://schemas.microsoft.com/office/drawing/2014/main" id="{C0AC3AB9-A16B-4764-E6F7-B8C6AAE98E6C}"/>
              </a:ext>
            </a:extLst>
          </p:cNvPr>
          <p:cNvSpPr>
            <a:spLocks noGrp="1"/>
          </p:cNvSpPr>
          <p:nvPr>
            <p:ph type="body" sz="quarter" idx="13"/>
          </p:nvPr>
        </p:nvSpPr>
        <p:spPr>
          <a:xfrm>
            <a:off x="234126" y="311494"/>
            <a:ext cx="8735062" cy="464230"/>
          </a:xfrm>
        </p:spPr>
        <p:txBody>
          <a:bodyPr/>
          <a:lstStyle/>
          <a:p>
            <a:r>
              <a:rPr lang="en-US"/>
              <a:t>The Challenge We Face</a:t>
            </a:r>
          </a:p>
          <a:p>
            <a:endParaRPr lang="en-US"/>
          </a:p>
        </p:txBody>
      </p:sp>
    </p:spTree>
    <p:extLst>
      <p:ext uri="{BB962C8B-B14F-4D97-AF65-F5344CB8AC3E}">
        <p14:creationId xmlns:p14="http://schemas.microsoft.com/office/powerpoint/2010/main" val="553023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DACC6-E42B-6C48-327B-6F6BEF40B3A2}"/>
              </a:ext>
            </a:extLst>
          </p:cNvPr>
          <p:cNvSpPr>
            <a:spLocks noGrp="1"/>
          </p:cNvSpPr>
          <p:nvPr>
            <p:ph type="body" sz="quarter" idx="15"/>
          </p:nvPr>
        </p:nvSpPr>
        <p:spPr/>
        <p:txBody>
          <a:bodyPr/>
          <a:lstStyle/>
          <a:p>
            <a:pPr marL="0" indent="0">
              <a:buNone/>
            </a:pPr>
            <a:r>
              <a:rPr lang="en-US"/>
              <a:t>Dan Pierpont</a:t>
            </a:r>
          </a:p>
          <a:p>
            <a:pPr marL="0" indent="0">
              <a:buNone/>
            </a:pPr>
            <a:r>
              <a:rPr lang="en-US">
                <a:hlinkClick r:id="rId2"/>
              </a:rPr>
              <a:t>dpierpont@lspower.com</a:t>
            </a:r>
            <a:endParaRPr lang="en-US"/>
          </a:p>
          <a:p>
            <a:pPr marL="0" indent="0">
              <a:buNone/>
            </a:pPr>
            <a:endParaRPr lang="en-US"/>
          </a:p>
          <a:p>
            <a:pPr marL="0" indent="0">
              <a:buNone/>
            </a:pPr>
            <a:endParaRPr lang="en-US"/>
          </a:p>
          <a:p>
            <a:pPr marL="0" indent="0">
              <a:buNone/>
            </a:pPr>
            <a:r>
              <a:rPr lang="en-US"/>
              <a:t>Tom Hoatson</a:t>
            </a:r>
          </a:p>
          <a:p>
            <a:pPr marL="0" indent="0">
              <a:buNone/>
            </a:pPr>
            <a:r>
              <a:rPr lang="en-US">
                <a:hlinkClick r:id="rId3"/>
              </a:rPr>
              <a:t>thoatson@lspower.com</a:t>
            </a:r>
            <a:r>
              <a:rPr lang="en-US"/>
              <a:t> </a:t>
            </a:r>
          </a:p>
        </p:txBody>
      </p:sp>
      <p:sp>
        <p:nvSpPr>
          <p:cNvPr id="3" name="Title 2">
            <a:extLst>
              <a:ext uri="{FF2B5EF4-FFF2-40B4-BE49-F238E27FC236}">
                <a16:creationId xmlns:a16="http://schemas.microsoft.com/office/drawing/2014/main" id="{5DB13B65-6DBA-BDF0-FD2A-588A2AB8EC4C}"/>
              </a:ext>
            </a:extLst>
          </p:cNvPr>
          <p:cNvSpPr>
            <a:spLocks noGrp="1"/>
          </p:cNvSpPr>
          <p:nvPr>
            <p:ph type="title"/>
          </p:nvPr>
        </p:nvSpPr>
        <p:spPr/>
        <p:txBody>
          <a:bodyPr/>
          <a:lstStyle/>
          <a:p>
            <a:r>
              <a:rPr lang="en-US"/>
              <a:t>Contact us</a:t>
            </a:r>
          </a:p>
        </p:txBody>
      </p:sp>
      <p:sp>
        <p:nvSpPr>
          <p:cNvPr id="4" name="Text Placeholder 3">
            <a:extLst>
              <a:ext uri="{FF2B5EF4-FFF2-40B4-BE49-F238E27FC236}">
                <a16:creationId xmlns:a16="http://schemas.microsoft.com/office/drawing/2014/main" id="{FFE5559B-33A2-4D09-F8E8-8232637A09CD}"/>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7A5A7578-3A6F-5754-2DEE-DD1B53779213}"/>
              </a:ext>
            </a:extLst>
          </p:cNvPr>
          <p:cNvSpPr>
            <a:spLocks noGrp="1"/>
          </p:cNvSpPr>
          <p:nvPr>
            <p:ph type="body" sz="quarter" idx="13"/>
          </p:nvPr>
        </p:nvSpPr>
        <p:spPr/>
        <p:txBody>
          <a:bodyPr/>
          <a:lstStyle/>
          <a:p>
            <a:r>
              <a:rPr lang="en-US"/>
              <a:t>Questions?</a:t>
            </a:r>
          </a:p>
        </p:txBody>
      </p:sp>
    </p:spTree>
    <p:extLst>
      <p:ext uri="{BB962C8B-B14F-4D97-AF65-F5344CB8AC3E}">
        <p14:creationId xmlns:p14="http://schemas.microsoft.com/office/powerpoint/2010/main" val="373699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628D-F384-52CE-E5EE-3BCB99BEAC8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5E458B0-C47E-2C5B-4B10-42556E01B063}"/>
              </a:ext>
            </a:extLst>
          </p:cNvPr>
          <p:cNvSpPr>
            <a:spLocks noGrp="1"/>
          </p:cNvSpPr>
          <p:nvPr>
            <p:ph type="body" sz="quarter" idx="15"/>
          </p:nvPr>
        </p:nvSpPr>
        <p:spPr/>
        <p:txBody>
          <a:bodyPr/>
          <a:lstStyle/>
          <a:p>
            <a:pPr lvl="0"/>
            <a:r>
              <a:rPr lang="en-US" dirty="0"/>
              <a:t>Change accelerated Interconnection Process to 10-months</a:t>
            </a:r>
          </a:p>
          <a:p>
            <a:pPr lvl="0"/>
            <a:r>
              <a:rPr lang="en-US" dirty="0"/>
              <a:t>Additional description and demonstration of 2-Clear revenue flow process</a:t>
            </a:r>
          </a:p>
          <a:p>
            <a:pPr lvl="0"/>
            <a:r>
              <a:rPr lang="en-US" dirty="0"/>
              <a:t>Further distinguish our proposal from others</a:t>
            </a:r>
          </a:p>
          <a:p>
            <a:pPr lvl="1"/>
            <a:r>
              <a:rPr lang="en-US" dirty="0"/>
              <a:t>Only proposal that seeks to harness competitive market signals to provide long-term solution</a:t>
            </a:r>
          </a:p>
          <a:p>
            <a:pPr lvl="1"/>
            <a:r>
              <a:rPr lang="en-US" dirty="0"/>
              <a:t>Addresses political reality without resorting to cost capping</a:t>
            </a:r>
          </a:p>
          <a:p>
            <a:pPr lvl="0"/>
            <a:r>
              <a:rPr lang="en-US" dirty="0"/>
              <a:t>Additional thinking around processes external to PJM CIFP that will influence PJM outcomes</a:t>
            </a:r>
          </a:p>
          <a:p>
            <a:pPr lvl="1"/>
            <a:r>
              <a:rPr lang="en-US" dirty="0"/>
              <a:t>SPP Large Load Generation Interconnection Process</a:t>
            </a:r>
          </a:p>
          <a:p>
            <a:pPr lvl="1"/>
            <a:r>
              <a:rPr lang="en-US" dirty="0"/>
              <a:t>DOE ANOPR </a:t>
            </a:r>
          </a:p>
          <a:p>
            <a:pPr marL="0" indent="0">
              <a:buNone/>
            </a:pPr>
            <a:endParaRPr lang="en-US" dirty="0"/>
          </a:p>
        </p:txBody>
      </p:sp>
      <p:sp>
        <p:nvSpPr>
          <p:cNvPr id="5" name="Title 4">
            <a:extLst>
              <a:ext uri="{FF2B5EF4-FFF2-40B4-BE49-F238E27FC236}">
                <a16:creationId xmlns:a16="http://schemas.microsoft.com/office/drawing/2014/main" id="{74194620-CD9E-1C2A-969F-3FC5AAC141CF}"/>
              </a:ext>
            </a:extLst>
          </p:cNvPr>
          <p:cNvSpPr>
            <a:spLocks noGrp="1"/>
          </p:cNvSpPr>
          <p:nvPr>
            <p:ph type="title"/>
          </p:nvPr>
        </p:nvSpPr>
        <p:spPr>
          <a:xfrm>
            <a:off x="228600" y="547361"/>
            <a:ext cx="8740588" cy="400110"/>
          </a:xfrm>
        </p:spPr>
        <p:txBody>
          <a:bodyPr/>
          <a:lstStyle/>
          <a:p>
            <a:r>
              <a:rPr lang="en-US"/>
              <a:t>Changes Since Prior Presentation</a:t>
            </a:r>
          </a:p>
        </p:txBody>
      </p:sp>
      <p:sp>
        <p:nvSpPr>
          <p:cNvPr id="6" name="Text Placeholder 5">
            <a:extLst>
              <a:ext uri="{FF2B5EF4-FFF2-40B4-BE49-F238E27FC236}">
                <a16:creationId xmlns:a16="http://schemas.microsoft.com/office/drawing/2014/main" id="{B9AE67D0-26DE-F638-3F58-7DC8AD197E76}"/>
              </a:ext>
            </a:extLst>
          </p:cNvPr>
          <p:cNvSpPr>
            <a:spLocks noGrp="1"/>
          </p:cNvSpPr>
          <p:nvPr>
            <p:ph type="body" sz="quarter" idx="13"/>
          </p:nvPr>
        </p:nvSpPr>
        <p:spPr>
          <a:xfrm>
            <a:off x="234126" y="311494"/>
            <a:ext cx="8735062" cy="464230"/>
          </a:xfrm>
        </p:spPr>
        <p:txBody>
          <a:bodyPr/>
          <a:lstStyle/>
          <a:p>
            <a:r>
              <a:rPr lang="en-US"/>
              <a:t>Updates</a:t>
            </a:r>
          </a:p>
          <a:p>
            <a:endParaRPr lang="en-US"/>
          </a:p>
        </p:txBody>
      </p:sp>
    </p:spTree>
    <p:extLst>
      <p:ext uri="{BB962C8B-B14F-4D97-AF65-F5344CB8AC3E}">
        <p14:creationId xmlns:p14="http://schemas.microsoft.com/office/powerpoint/2010/main" val="296316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9445-2A7A-78E7-0FC4-B1E6C58812E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33B76C-C440-6CE1-372D-54F39130D06C}"/>
              </a:ext>
            </a:extLst>
          </p:cNvPr>
          <p:cNvSpPr>
            <a:spLocks noGrp="1"/>
          </p:cNvSpPr>
          <p:nvPr>
            <p:ph type="body" sz="quarter" idx="15"/>
          </p:nvPr>
        </p:nvSpPr>
        <p:spPr/>
        <p:txBody>
          <a:bodyPr vert="horz" lIns="0" tIns="0" rIns="0" bIns="0" rtlCol="0" anchor="t">
            <a:noAutofit/>
          </a:bodyPr>
          <a:lstStyle/>
          <a:p>
            <a:pPr marL="0" indent="0">
              <a:buNone/>
            </a:pPr>
            <a:r>
              <a:rPr lang="en-US" sz="1800" b="1" dirty="0"/>
              <a:t>Comprehensive Solution:</a:t>
            </a:r>
            <a:endParaRPr lang="en-US" sz="1800" dirty="0"/>
          </a:p>
          <a:p>
            <a:pPr marL="153670" lvl="0" indent="-153670"/>
            <a:r>
              <a:rPr lang="en-US" sz="1800" dirty="0"/>
              <a:t>Addresses near-term AND long-term challenges in integrated package</a:t>
            </a:r>
          </a:p>
          <a:p>
            <a:pPr marL="153670" lvl="0" indent="-153670"/>
            <a:r>
              <a:rPr lang="en-US" sz="1800" dirty="0"/>
              <a:t>Not piecemeal modifications</a:t>
            </a:r>
          </a:p>
          <a:p>
            <a:pPr marL="0" indent="0">
              <a:buNone/>
            </a:pPr>
            <a:r>
              <a:rPr lang="en-US" sz="1800" b="1" dirty="0"/>
              <a:t>Financial Accountability:</a:t>
            </a:r>
            <a:endParaRPr lang="en-US" sz="1800" dirty="0"/>
          </a:p>
          <a:p>
            <a:pPr marL="153670" lvl="0" indent="-153670"/>
            <a:r>
              <a:rPr lang="en-US" sz="1800" dirty="0"/>
              <a:t>Load forecast deposit mechanism ensures real commitment</a:t>
            </a:r>
          </a:p>
          <a:p>
            <a:pPr marL="0" indent="0">
              <a:buNone/>
            </a:pPr>
            <a:r>
              <a:rPr lang="en-US" sz="1800" b="1" dirty="0"/>
              <a:t>Consumer Protection:</a:t>
            </a:r>
            <a:endParaRPr lang="en-US" sz="1800" dirty="0"/>
          </a:p>
          <a:p>
            <a:pPr marL="153670" indent="-153670"/>
            <a:r>
              <a:rPr lang="en-US" sz="1800" dirty="0"/>
              <a:t>Two-clear structure protects existing consumers from large load price impacts</a:t>
            </a:r>
          </a:p>
          <a:p>
            <a:pPr marL="153670" indent="-153670"/>
            <a:r>
              <a:rPr lang="en-US" sz="1800" dirty="0"/>
              <a:t>Entry fee provides scarcity price signal to supply and potential price relief to existing load</a:t>
            </a:r>
          </a:p>
          <a:p>
            <a:pPr marL="0" indent="0">
              <a:buNone/>
            </a:pPr>
            <a:r>
              <a:rPr lang="en-US" sz="1800" b="1" dirty="0"/>
              <a:t>Investment Certainty:</a:t>
            </a:r>
            <a:endParaRPr lang="en-US" sz="1800" dirty="0"/>
          </a:p>
          <a:p>
            <a:pPr marL="153670" lvl="0" indent="-153670"/>
            <a:r>
              <a:rPr lang="en-US" sz="1800" dirty="0"/>
              <a:t>7-year price lock based on proven ISO-NE model</a:t>
            </a:r>
          </a:p>
          <a:p>
            <a:pPr marL="153670" lvl="0" indent="-153670"/>
            <a:r>
              <a:rPr lang="en-US" sz="1800" dirty="0"/>
              <a:t>Provides longer-run revenue transparency to promote increased new competitive generation</a:t>
            </a:r>
          </a:p>
          <a:p>
            <a:pPr marL="0" indent="0">
              <a:buNone/>
            </a:pPr>
            <a:r>
              <a:rPr lang="en-US" sz="1800" b="1" dirty="0"/>
              <a:t>Market-Based:</a:t>
            </a:r>
            <a:endParaRPr lang="en-US" sz="1800" dirty="0"/>
          </a:p>
          <a:p>
            <a:pPr marL="153670" lvl="0" indent="-153670"/>
            <a:r>
              <a:rPr lang="en-US" sz="1800" dirty="0"/>
              <a:t>Relies on competitive forces, not mandates</a:t>
            </a:r>
          </a:p>
          <a:p>
            <a:pPr marL="153670" lvl="0" indent="-153670"/>
            <a:r>
              <a:rPr lang="en-US" sz="1800" dirty="0"/>
              <a:t>Maintains RPM integrity while addressing unprecedented load growth</a:t>
            </a:r>
          </a:p>
          <a:p>
            <a:pPr marL="153670" indent="-153670"/>
            <a:endParaRPr lang="en-US" sz="1800" dirty="0"/>
          </a:p>
        </p:txBody>
      </p:sp>
      <p:sp>
        <p:nvSpPr>
          <p:cNvPr id="5" name="Title 4">
            <a:extLst>
              <a:ext uri="{FF2B5EF4-FFF2-40B4-BE49-F238E27FC236}">
                <a16:creationId xmlns:a16="http://schemas.microsoft.com/office/drawing/2014/main" id="{BD638495-7A3F-FC25-5764-B0F0692BF2A3}"/>
              </a:ext>
            </a:extLst>
          </p:cNvPr>
          <p:cNvSpPr>
            <a:spLocks noGrp="1"/>
          </p:cNvSpPr>
          <p:nvPr>
            <p:ph type="title"/>
          </p:nvPr>
        </p:nvSpPr>
        <p:spPr>
          <a:xfrm>
            <a:off x="228600" y="547361"/>
            <a:ext cx="8740588" cy="400110"/>
          </a:xfrm>
        </p:spPr>
        <p:txBody>
          <a:bodyPr/>
          <a:lstStyle/>
          <a:p>
            <a:r>
              <a:rPr lang="en-US"/>
              <a:t>Key Differentiators</a:t>
            </a:r>
          </a:p>
        </p:txBody>
      </p:sp>
      <p:sp>
        <p:nvSpPr>
          <p:cNvPr id="6" name="Text Placeholder 5">
            <a:extLst>
              <a:ext uri="{FF2B5EF4-FFF2-40B4-BE49-F238E27FC236}">
                <a16:creationId xmlns:a16="http://schemas.microsoft.com/office/drawing/2014/main" id="{03BBE883-164B-AAFB-2FCC-59115FF70A8C}"/>
              </a:ext>
            </a:extLst>
          </p:cNvPr>
          <p:cNvSpPr>
            <a:spLocks noGrp="1"/>
          </p:cNvSpPr>
          <p:nvPr>
            <p:ph type="body" sz="quarter" idx="13"/>
          </p:nvPr>
        </p:nvSpPr>
        <p:spPr>
          <a:xfrm>
            <a:off x="234126" y="311494"/>
            <a:ext cx="8735062" cy="464230"/>
          </a:xfrm>
        </p:spPr>
        <p:txBody>
          <a:bodyPr/>
          <a:lstStyle/>
          <a:p>
            <a:r>
              <a:rPr lang="en-US"/>
              <a:t>Why LS Power's Approach is Superior</a:t>
            </a:r>
          </a:p>
          <a:p>
            <a:endParaRPr lang="en-US"/>
          </a:p>
        </p:txBody>
      </p:sp>
    </p:spTree>
    <p:extLst>
      <p:ext uri="{BB962C8B-B14F-4D97-AF65-F5344CB8AC3E}">
        <p14:creationId xmlns:p14="http://schemas.microsoft.com/office/powerpoint/2010/main" val="267940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03ACC-02BB-7953-1ECB-66DD7120FBA1}"/>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EDB186B-F0D5-3E35-7DF2-3625FB29975C}"/>
              </a:ext>
            </a:extLst>
          </p:cNvPr>
          <p:cNvSpPr>
            <a:spLocks noGrp="1"/>
          </p:cNvSpPr>
          <p:nvPr>
            <p:ph type="body" sz="quarter" idx="15"/>
          </p:nvPr>
        </p:nvSpPr>
        <p:spPr>
          <a:xfrm>
            <a:off x="228600" y="1335729"/>
            <a:ext cx="4114801" cy="3587965"/>
          </a:xfrm>
        </p:spPr>
        <p:txBody>
          <a:bodyPr vert="horz" lIns="0" tIns="0" rIns="0" bIns="0" rtlCol="0" anchor="t">
            <a:noAutofit/>
          </a:bodyPr>
          <a:lstStyle/>
          <a:p>
            <a:pPr lvl="1">
              <a:buFont typeface="Calibri" pitchFamily="2" charset="0"/>
              <a:buChar char="-"/>
            </a:pPr>
            <a:r>
              <a:rPr lang="en-US" sz="1600" dirty="0"/>
              <a:t>Fine tune load forecast</a:t>
            </a:r>
          </a:p>
          <a:p>
            <a:pPr lvl="2">
              <a:buFont typeface="Calibri" pitchFamily="2" charset="0"/>
              <a:buChar char="-"/>
            </a:pPr>
            <a:r>
              <a:rPr lang="en-US" sz="1600" dirty="0"/>
              <a:t>Put skin in the game for Large Load Additions</a:t>
            </a:r>
          </a:p>
          <a:p>
            <a:pPr lvl="1">
              <a:buFont typeface="Calibri" pitchFamily="2" charset="0"/>
              <a:buChar char="-"/>
            </a:pPr>
            <a:r>
              <a:rPr lang="en-US" sz="1600" dirty="0"/>
              <a:t>Identify depth and duration of shortage</a:t>
            </a:r>
          </a:p>
          <a:p>
            <a:pPr lvl="2">
              <a:buFont typeface="Calibri" pitchFamily="2" charset="0"/>
              <a:buChar char="-"/>
            </a:pPr>
            <a:r>
              <a:rPr lang="en-US" sz="1600" dirty="0"/>
              <a:t>Granularity of energy emergency crucial in identifying solutions</a:t>
            </a:r>
          </a:p>
          <a:p>
            <a:pPr lvl="1">
              <a:buFont typeface="Calibri" pitchFamily="2" charset="0"/>
              <a:buChar char="-"/>
            </a:pPr>
            <a:r>
              <a:rPr lang="en-US" sz="1600" dirty="0"/>
              <a:t>Determine if operating at this level is manageable in real time</a:t>
            </a:r>
          </a:p>
          <a:p>
            <a:pPr marL="655320" lvl="2" indent="-145415">
              <a:buFont typeface="Calibri" pitchFamily="2" charset="0"/>
              <a:buChar char="-"/>
            </a:pPr>
            <a:r>
              <a:rPr lang="en-US" sz="1600" dirty="0"/>
              <a:t>If not, determine what extraordinary administrative fixes are required </a:t>
            </a:r>
          </a:p>
          <a:p>
            <a:pPr marL="509905" lvl="2" indent="0">
              <a:buNone/>
            </a:pPr>
            <a:br>
              <a:rPr lang="en-US" dirty="0"/>
            </a:br>
            <a:endParaRPr lang="en-US" dirty="0"/>
          </a:p>
          <a:p>
            <a:pPr marL="0" indent="0">
              <a:buNone/>
            </a:pPr>
            <a:endParaRPr lang="en-US" sz="1600" dirty="0"/>
          </a:p>
        </p:txBody>
      </p:sp>
      <p:sp>
        <p:nvSpPr>
          <p:cNvPr id="3" name="Text Placeholder 2">
            <a:extLst>
              <a:ext uri="{FF2B5EF4-FFF2-40B4-BE49-F238E27FC236}">
                <a16:creationId xmlns:a16="http://schemas.microsoft.com/office/drawing/2014/main" id="{C532ACDD-2887-3A8B-DE78-9B1368080E9D}"/>
              </a:ext>
            </a:extLst>
          </p:cNvPr>
          <p:cNvSpPr>
            <a:spLocks noGrp="1"/>
          </p:cNvSpPr>
          <p:nvPr>
            <p:ph type="body" sz="quarter" idx="16"/>
          </p:nvPr>
        </p:nvSpPr>
        <p:spPr>
          <a:xfrm>
            <a:off x="4800599" y="1335728"/>
            <a:ext cx="4114801" cy="3587965"/>
          </a:xfrm>
        </p:spPr>
        <p:txBody>
          <a:bodyPr vert="horz" lIns="0" tIns="0" rIns="0" bIns="0" rtlCol="0" anchor="t">
            <a:noAutofit/>
          </a:bodyPr>
          <a:lstStyle/>
          <a:p>
            <a:pPr marL="547370" lvl="1">
              <a:buFont typeface="Calibri" pitchFamily="2" charset="0"/>
              <a:buChar char="-"/>
            </a:pPr>
            <a:r>
              <a:rPr lang="en-US" sz="1600" dirty="0"/>
              <a:t>Allow the capacity market to price scarcity</a:t>
            </a:r>
            <a:endParaRPr lang="en-US" dirty="0"/>
          </a:p>
          <a:p>
            <a:pPr marL="547370" lvl="1">
              <a:buFont typeface="Calibri" pitchFamily="2" charset="0"/>
              <a:buChar char="-"/>
            </a:pPr>
            <a:r>
              <a:rPr lang="en-US" sz="1600" dirty="0"/>
              <a:t>Implement mechanisms to support multi-year contracting</a:t>
            </a:r>
          </a:p>
          <a:p>
            <a:pPr marL="547370" lvl="1">
              <a:buFont typeface="Calibri" pitchFamily="2" charset="0"/>
              <a:buChar char="-"/>
            </a:pPr>
            <a:r>
              <a:rPr lang="en-US" sz="1600" dirty="0"/>
              <a:t>Implement different allocation of costs per load type</a:t>
            </a:r>
          </a:p>
          <a:p>
            <a:pPr marL="547370" lvl="1">
              <a:buFont typeface="Calibri" pitchFamily="2" charset="0"/>
              <a:buChar char="-"/>
            </a:pPr>
            <a:r>
              <a:rPr lang="en-US" sz="1600" dirty="0"/>
              <a:t>Restructure the BRA to a "2-Clear" clearing mechanism with Clear 1 excluding unpaired Large Load Forecasts and Clear 2 including unpaired Large Load Forecasts</a:t>
            </a:r>
          </a:p>
          <a:p>
            <a:pPr marL="655320" lvl="2" indent="-145415">
              <a:buFont typeface="Calibri" pitchFamily="2" charset="0"/>
              <a:buChar char="-"/>
            </a:pPr>
            <a:r>
              <a:rPr lang="en-US" sz="1600" dirty="0"/>
              <a:t>Implement immediately to address long-term issue</a:t>
            </a:r>
          </a:p>
        </p:txBody>
      </p:sp>
      <p:sp>
        <p:nvSpPr>
          <p:cNvPr id="5" name="Title 4">
            <a:extLst>
              <a:ext uri="{FF2B5EF4-FFF2-40B4-BE49-F238E27FC236}">
                <a16:creationId xmlns:a16="http://schemas.microsoft.com/office/drawing/2014/main" id="{807ED5B0-8A51-D47B-CA42-4B4E9B92ABD4}"/>
              </a:ext>
            </a:extLst>
          </p:cNvPr>
          <p:cNvSpPr>
            <a:spLocks noGrp="1"/>
          </p:cNvSpPr>
          <p:nvPr>
            <p:ph type="title"/>
          </p:nvPr>
        </p:nvSpPr>
        <p:spPr/>
        <p:txBody>
          <a:bodyPr/>
          <a:lstStyle/>
          <a:p>
            <a:r>
              <a:rPr lang="en-US"/>
              <a:t>Our Solution - Two-Pronged Approach is Self-Enforcing</a:t>
            </a:r>
          </a:p>
        </p:txBody>
      </p:sp>
      <p:sp>
        <p:nvSpPr>
          <p:cNvPr id="6" name="Text Placeholder 5">
            <a:extLst>
              <a:ext uri="{FF2B5EF4-FFF2-40B4-BE49-F238E27FC236}">
                <a16:creationId xmlns:a16="http://schemas.microsoft.com/office/drawing/2014/main" id="{3DE4728E-3892-B064-F31B-DC3A5F42731B}"/>
              </a:ext>
            </a:extLst>
          </p:cNvPr>
          <p:cNvSpPr>
            <a:spLocks noGrp="1"/>
          </p:cNvSpPr>
          <p:nvPr>
            <p:ph type="body" sz="quarter" idx="13"/>
          </p:nvPr>
        </p:nvSpPr>
        <p:spPr>
          <a:xfrm>
            <a:off x="234126" y="220054"/>
            <a:ext cx="8735062" cy="200055"/>
          </a:xfrm>
        </p:spPr>
        <p:txBody>
          <a:bodyPr/>
          <a:lstStyle/>
          <a:p>
            <a:r>
              <a:rPr lang="en-US"/>
              <a:t>Framing the Issue: Near-Term Energy Shortage vs. Long-Term Capacity Scarcity</a:t>
            </a:r>
          </a:p>
          <a:p>
            <a:endParaRPr lang="en-US"/>
          </a:p>
        </p:txBody>
      </p:sp>
      <p:sp>
        <p:nvSpPr>
          <p:cNvPr id="4" name="Text Placeholder 3">
            <a:extLst>
              <a:ext uri="{FF2B5EF4-FFF2-40B4-BE49-F238E27FC236}">
                <a16:creationId xmlns:a16="http://schemas.microsoft.com/office/drawing/2014/main" id="{57534120-A0DD-C029-F40E-C898452E8CC9}"/>
              </a:ext>
            </a:extLst>
          </p:cNvPr>
          <p:cNvSpPr>
            <a:spLocks noGrp="1"/>
          </p:cNvSpPr>
          <p:nvPr>
            <p:ph type="body" sz="quarter" idx="17"/>
          </p:nvPr>
        </p:nvSpPr>
        <p:spPr>
          <a:xfrm>
            <a:off x="228600" y="1011117"/>
            <a:ext cx="4114800" cy="556563"/>
          </a:xfrm>
        </p:spPr>
        <p:txBody>
          <a:bodyPr/>
          <a:lstStyle/>
          <a:p>
            <a:r>
              <a:rPr lang="en-US"/>
              <a:t>Near-Term Energy Shortage:</a:t>
            </a:r>
          </a:p>
          <a:p>
            <a:endParaRPr lang="en-US"/>
          </a:p>
        </p:txBody>
      </p:sp>
      <p:sp>
        <p:nvSpPr>
          <p:cNvPr id="9" name="Text Placeholder 8">
            <a:extLst>
              <a:ext uri="{FF2B5EF4-FFF2-40B4-BE49-F238E27FC236}">
                <a16:creationId xmlns:a16="http://schemas.microsoft.com/office/drawing/2014/main" id="{72A9D149-4985-FD82-194C-E00E6D9958D8}"/>
              </a:ext>
            </a:extLst>
          </p:cNvPr>
          <p:cNvSpPr>
            <a:spLocks noGrp="1"/>
          </p:cNvSpPr>
          <p:nvPr>
            <p:ph type="body" sz="quarter" idx="18"/>
          </p:nvPr>
        </p:nvSpPr>
        <p:spPr>
          <a:xfrm>
            <a:off x="4807475" y="1011117"/>
            <a:ext cx="4114800" cy="556563"/>
          </a:xfrm>
        </p:spPr>
        <p:txBody>
          <a:bodyPr/>
          <a:lstStyle/>
          <a:p>
            <a:r>
              <a:rPr lang="en-US"/>
              <a:t>Long-Term Capacity Scarcity:</a:t>
            </a:r>
          </a:p>
          <a:p>
            <a:endParaRPr lang="en-US"/>
          </a:p>
        </p:txBody>
      </p:sp>
      <p:sp>
        <p:nvSpPr>
          <p:cNvPr id="2" name="Text Placeholder 7">
            <a:extLst>
              <a:ext uri="{FF2B5EF4-FFF2-40B4-BE49-F238E27FC236}">
                <a16:creationId xmlns:a16="http://schemas.microsoft.com/office/drawing/2014/main" id="{ACF9B8B3-5E02-4821-4175-D3C90AF1122B}"/>
              </a:ext>
            </a:extLst>
          </p:cNvPr>
          <p:cNvSpPr txBox="1">
            <a:spLocks/>
          </p:cNvSpPr>
          <p:nvPr/>
        </p:nvSpPr>
        <p:spPr>
          <a:xfrm>
            <a:off x="433754" y="4923692"/>
            <a:ext cx="8481646" cy="1746739"/>
          </a:xfrm>
          <a:prstGeom prst="rect">
            <a:avLst/>
          </a:prstGeom>
          <a:ln>
            <a:solidFill>
              <a:schemeClr val="tx1"/>
            </a:solidFill>
          </a:ln>
        </p:spPr>
        <p:txBody>
          <a:bodyPr vert="horz" lIns="0" tIns="0" rIns="0" bIns="0" rtlCol="0" anchor="t">
            <a:noAutofit/>
          </a:bodyPr>
          <a:lstStyle>
            <a:lvl1pPr marL="154089" indent="-154089" algn="l" defTabSz="914422" rtl="0" eaLnBrk="1" latinLnBrk="0" hangingPunct="1">
              <a:lnSpc>
                <a:spcPct val="100000"/>
              </a:lnSpc>
              <a:spcBef>
                <a:spcPts val="0"/>
              </a:spcBef>
              <a:spcAft>
                <a:spcPts val="529"/>
              </a:spcAft>
              <a:buFont typeface="Arial" panose="020B0604020202020204" pitchFamily="34" charset="0"/>
              <a:buChar char="•"/>
              <a:tabLst/>
              <a:defRPr lang="en-US" sz="1200" kern="1200" spc="-20" baseline="0">
                <a:solidFill>
                  <a:schemeClr val="tx1"/>
                </a:solidFill>
                <a:latin typeface="+mn-lt"/>
                <a:ea typeface="+mn-ea"/>
                <a:cs typeface="+mn-cs"/>
              </a:defRPr>
            </a:lvl1pPr>
            <a:lvl2pPr marL="547702" indent="-285750" algn="l" defTabSz="914422" rtl="0" eaLnBrk="1" latinLnBrk="0" hangingPunct="1">
              <a:lnSpc>
                <a:spcPct val="100000"/>
              </a:lnSpc>
              <a:spcBef>
                <a:spcPts val="0"/>
              </a:spcBef>
              <a:spcAft>
                <a:spcPts val="529"/>
              </a:spcAft>
              <a:buSzPct val="80000"/>
              <a:buFont typeface="Courier New" panose="02070309020205020404" pitchFamily="49" charset="0"/>
              <a:buChar char="o"/>
              <a:tabLst/>
              <a:defRPr lang="en-US" sz="1200" kern="1200" spc="-20" baseline="0">
                <a:solidFill>
                  <a:schemeClr val="tx1"/>
                </a:solidFill>
                <a:latin typeface="+mn-lt"/>
                <a:ea typeface="+mn-ea"/>
                <a:cs typeface="+mn-cs"/>
              </a:defRPr>
            </a:lvl2pPr>
            <a:lvl3pPr marL="655579" indent="-145684" algn="l" defTabSz="914422" rtl="0" eaLnBrk="1" latinLnBrk="0" hangingPunct="1">
              <a:lnSpc>
                <a:spcPct val="100000"/>
              </a:lnSpc>
              <a:spcBef>
                <a:spcPts val="0"/>
              </a:spcBef>
              <a:spcAft>
                <a:spcPts val="529"/>
              </a:spcAft>
              <a:buFont typeface="Arial" panose="020B0604020202020204" pitchFamily="34" charset="0"/>
              <a:buChar char="•"/>
              <a:tabLst/>
              <a:defRPr lang="en-US" sz="1200" kern="1200" spc="-20" baseline="0">
                <a:solidFill>
                  <a:schemeClr val="tx1"/>
                </a:solidFill>
                <a:latin typeface="+mn-lt"/>
                <a:ea typeface="+mn-ea"/>
                <a:cs typeface="+mn-cs"/>
              </a:defRPr>
            </a:lvl3pPr>
            <a:lvl4pPr marL="857296" indent="-138681" algn="l" defTabSz="914422" rtl="0" eaLnBrk="1" latinLnBrk="0" hangingPunct="1">
              <a:lnSpc>
                <a:spcPct val="100000"/>
              </a:lnSpc>
              <a:spcBef>
                <a:spcPts val="0"/>
              </a:spcBef>
              <a:spcAft>
                <a:spcPts val="529"/>
              </a:spcAft>
              <a:buSzPct val="80000"/>
              <a:buFont typeface="Courier New" panose="02070309020205020404" pitchFamily="49" charset="0"/>
              <a:buChar char="o"/>
              <a:tabLst/>
              <a:defRPr lang="en-US" sz="1200" kern="1200" spc="-20" baseline="0">
                <a:solidFill>
                  <a:schemeClr val="tx1"/>
                </a:solidFill>
                <a:latin typeface="+mn-lt"/>
                <a:ea typeface="+mn-ea"/>
                <a:cs typeface="+mn-cs"/>
              </a:defRPr>
            </a:lvl4pPr>
            <a:lvl5pPr marL="1066017" indent="-138681" algn="l" defTabSz="914422" rtl="0" eaLnBrk="1" latinLnBrk="0" hangingPunct="1">
              <a:lnSpc>
                <a:spcPct val="100000"/>
              </a:lnSpc>
              <a:spcBef>
                <a:spcPts val="0"/>
              </a:spcBef>
              <a:spcAft>
                <a:spcPts val="529"/>
              </a:spcAft>
              <a:buFont typeface="Arial" panose="020B0604020202020204" pitchFamily="34" charset="0"/>
              <a:buChar char="•"/>
              <a:tabLst/>
              <a:defRPr lang="en-US" sz="1200" kern="1200" spc="-20" baseline="0" dirty="0">
                <a:solidFill>
                  <a:schemeClr val="tx1"/>
                </a:solidFill>
                <a:latin typeface="+mn-lt"/>
                <a:ea typeface="+mn-ea"/>
                <a:cs typeface="+mn-cs"/>
              </a:defRPr>
            </a:lvl5pPr>
            <a:lvl6pPr marL="2514660"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1"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2"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3"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Reliance on a Cost Collar to “reduce volatility” only “kicks the can” to next year without sending a signal to build new supply</a:t>
            </a:r>
          </a:p>
          <a:p>
            <a:r>
              <a:rPr lang="en-US" sz="1600" dirty="0"/>
              <a:t>LS Power solution is the only proposal that seeks to rebuild the signal for organic supply growth in the market while protecting existing load from price shocks of large load entry</a:t>
            </a:r>
          </a:p>
          <a:p>
            <a:pPr lvl="1"/>
            <a:r>
              <a:rPr lang="en-US" sz="1600" dirty="0"/>
              <a:t>Under our proposal, supply expansion not solely tied to bilateral contracting with Large Loads</a:t>
            </a:r>
          </a:p>
        </p:txBody>
      </p:sp>
    </p:spTree>
    <p:extLst>
      <p:ext uri="{BB962C8B-B14F-4D97-AF65-F5344CB8AC3E}">
        <p14:creationId xmlns:p14="http://schemas.microsoft.com/office/powerpoint/2010/main" val="157482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47ED5-4440-59E5-4113-1DEC0ED083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745F6-46C2-AB30-CF51-B2F41A312AC8}"/>
              </a:ext>
            </a:extLst>
          </p:cNvPr>
          <p:cNvSpPr>
            <a:spLocks noGrp="1"/>
          </p:cNvSpPr>
          <p:nvPr>
            <p:ph type="title"/>
          </p:nvPr>
        </p:nvSpPr>
        <p:spPr>
          <a:xfrm>
            <a:off x="228600" y="547361"/>
            <a:ext cx="8740588" cy="400110"/>
          </a:xfrm>
        </p:spPr>
        <p:txBody>
          <a:bodyPr/>
          <a:lstStyle/>
          <a:p>
            <a:r>
              <a:rPr lang="en-US"/>
              <a:t>Self-enforcing components</a:t>
            </a:r>
          </a:p>
        </p:txBody>
      </p:sp>
      <p:sp>
        <p:nvSpPr>
          <p:cNvPr id="6" name="Text Placeholder 5">
            <a:extLst>
              <a:ext uri="{FF2B5EF4-FFF2-40B4-BE49-F238E27FC236}">
                <a16:creationId xmlns:a16="http://schemas.microsoft.com/office/drawing/2014/main" id="{A7C0BCFF-5857-9F46-3F16-AB7F07AC3484}"/>
              </a:ext>
            </a:extLst>
          </p:cNvPr>
          <p:cNvSpPr>
            <a:spLocks noGrp="1"/>
          </p:cNvSpPr>
          <p:nvPr>
            <p:ph type="body" sz="quarter" idx="13"/>
          </p:nvPr>
        </p:nvSpPr>
        <p:spPr>
          <a:xfrm>
            <a:off x="234126" y="311494"/>
            <a:ext cx="8735062" cy="464230"/>
          </a:xfrm>
        </p:spPr>
        <p:txBody>
          <a:bodyPr/>
          <a:lstStyle/>
          <a:p>
            <a:r>
              <a:rPr lang="en-US"/>
              <a:t>Package Components Work Together</a:t>
            </a:r>
          </a:p>
          <a:p>
            <a:endParaRPr lang="en-US"/>
          </a:p>
        </p:txBody>
      </p:sp>
      <p:graphicFrame>
        <p:nvGraphicFramePr>
          <p:cNvPr id="8" name="Diagram 7">
            <a:extLst>
              <a:ext uri="{FF2B5EF4-FFF2-40B4-BE49-F238E27FC236}">
                <a16:creationId xmlns:a16="http://schemas.microsoft.com/office/drawing/2014/main" id="{248066F5-F64B-AA3B-3198-78BF345693C3}"/>
              </a:ext>
            </a:extLst>
          </p:cNvPr>
          <p:cNvGraphicFramePr/>
          <p:nvPr>
            <p:extLst>
              <p:ext uri="{D42A27DB-BD31-4B8C-83A1-F6EECF244321}">
                <p14:modId xmlns:p14="http://schemas.microsoft.com/office/powerpoint/2010/main" val="3051804056"/>
              </p:ext>
            </p:extLst>
          </p:nvPr>
        </p:nvGraphicFramePr>
        <p:xfrm>
          <a:off x="147573" y="1516668"/>
          <a:ext cx="8821615" cy="501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431B4A6C-1C7F-D436-2852-0375556D3814}"/>
              </a:ext>
            </a:extLst>
          </p:cNvPr>
          <p:cNvSpPr txBox="1"/>
          <p:nvPr/>
        </p:nvSpPr>
        <p:spPr>
          <a:xfrm>
            <a:off x="283882" y="1031919"/>
            <a:ext cx="5235729" cy="646331"/>
          </a:xfrm>
          <a:prstGeom prst="rect">
            <a:avLst/>
          </a:prstGeom>
          <a:noFill/>
        </p:spPr>
        <p:txBody>
          <a:bodyPr wrap="none" rtlCol="0">
            <a:spAutoFit/>
          </a:bodyPr>
          <a:lstStyle/>
          <a:p>
            <a:r>
              <a:rPr lang="en-US" b="1"/>
              <a:t>These elements must be implemented together</a:t>
            </a:r>
            <a:endParaRPr lang="en-US"/>
          </a:p>
          <a:p>
            <a:endParaRPr lang="en-US"/>
          </a:p>
        </p:txBody>
      </p:sp>
    </p:spTree>
    <p:extLst>
      <p:ext uri="{BB962C8B-B14F-4D97-AF65-F5344CB8AC3E}">
        <p14:creationId xmlns:p14="http://schemas.microsoft.com/office/powerpoint/2010/main" val="338621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60607-28D1-B0E2-7E91-1C0C974BC8F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8FE55FDF-72B3-BA1E-FEDC-0FEA1A5AB91B}"/>
              </a:ext>
            </a:extLst>
          </p:cNvPr>
          <p:cNvSpPr>
            <a:spLocks noGrp="1"/>
          </p:cNvSpPr>
          <p:nvPr>
            <p:ph type="body" sz="quarter" idx="15"/>
          </p:nvPr>
        </p:nvSpPr>
        <p:spPr/>
        <p:txBody>
          <a:bodyPr/>
          <a:lstStyle/>
          <a:p>
            <a:r>
              <a:rPr lang="en-US" b="1"/>
              <a:t>Tie load forecast to Transmission projects:</a:t>
            </a:r>
            <a:endParaRPr lang="en-US"/>
          </a:p>
          <a:p>
            <a:pPr lvl="1"/>
            <a:r>
              <a:rPr lang="en-US"/>
              <a:t>Tie back near-term load forecast to committed Supplemental Projects with Construction Approval</a:t>
            </a:r>
          </a:p>
          <a:p>
            <a:pPr lvl="1"/>
            <a:r>
              <a:rPr lang="en-US"/>
              <a:t>Reconcile large load forecast with transmission upgrades in TEAC</a:t>
            </a:r>
          </a:p>
          <a:p>
            <a:r>
              <a:rPr lang="en-US" b="1"/>
              <a:t>PJM to provide clarity:</a:t>
            </a:r>
            <a:endParaRPr lang="en-US"/>
          </a:p>
          <a:p>
            <a:pPr lvl="1"/>
            <a:r>
              <a:rPr lang="en-US"/>
              <a:t>Clear articulation of number of hours per year of expected shortage</a:t>
            </a:r>
          </a:p>
          <a:p>
            <a:pPr lvl="1"/>
            <a:r>
              <a:rPr lang="en-US"/>
              <a:t>Assessment of whether operating at this level of energy shortage is manageable in real time</a:t>
            </a:r>
          </a:p>
          <a:p>
            <a:r>
              <a:rPr lang="en-US" b="1"/>
              <a:t>If not manageable:</a:t>
            </a:r>
            <a:endParaRPr lang="en-US"/>
          </a:p>
          <a:p>
            <a:pPr lvl="1"/>
            <a:r>
              <a:rPr lang="en-US"/>
              <a:t>Requirement for accelerated interconnection timelines for entry of all new supply resources</a:t>
            </a:r>
          </a:p>
          <a:p>
            <a:pPr lvl="1"/>
            <a:r>
              <a:rPr lang="en-US"/>
              <a:t>Up to and including appealing to the DOE for emergency orders to install and recover costs</a:t>
            </a:r>
          </a:p>
          <a:p>
            <a:pPr marL="0" indent="0">
              <a:buNone/>
            </a:pPr>
            <a:endParaRPr lang="en-US"/>
          </a:p>
        </p:txBody>
      </p:sp>
      <p:sp>
        <p:nvSpPr>
          <p:cNvPr id="5" name="Title 4">
            <a:extLst>
              <a:ext uri="{FF2B5EF4-FFF2-40B4-BE49-F238E27FC236}">
                <a16:creationId xmlns:a16="http://schemas.microsoft.com/office/drawing/2014/main" id="{100A11E6-D915-D4C4-07E4-8996DFBF056A}"/>
              </a:ext>
            </a:extLst>
          </p:cNvPr>
          <p:cNvSpPr>
            <a:spLocks noGrp="1"/>
          </p:cNvSpPr>
          <p:nvPr>
            <p:ph type="title"/>
          </p:nvPr>
        </p:nvSpPr>
        <p:spPr>
          <a:xfrm>
            <a:off x="228600" y="547361"/>
            <a:ext cx="8740588" cy="400110"/>
          </a:xfrm>
        </p:spPr>
        <p:txBody>
          <a:bodyPr/>
          <a:lstStyle/>
          <a:p>
            <a:r>
              <a:rPr lang="en-US"/>
              <a:t>Near-Term Energy Shortage – Additional Requirements</a:t>
            </a:r>
          </a:p>
        </p:txBody>
      </p:sp>
      <p:sp>
        <p:nvSpPr>
          <p:cNvPr id="6" name="Text Placeholder 5">
            <a:extLst>
              <a:ext uri="{FF2B5EF4-FFF2-40B4-BE49-F238E27FC236}">
                <a16:creationId xmlns:a16="http://schemas.microsoft.com/office/drawing/2014/main" id="{36545A80-6784-A58C-A6EA-32C8DC789A92}"/>
              </a:ext>
            </a:extLst>
          </p:cNvPr>
          <p:cNvSpPr>
            <a:spLocks noGrp="1"/>
          </p:cNvSpPr>
          <p:nvPr>
            <p:ph type="body" sz="quarter" idx="13"/>
          </p:nvPr>
        </p:nvSpPr>
        <p:spPr>
          <a:xfrm>
            <a:off x="234126" y="311494"/>
            <a:ext cx="8735062" cy="464230"/>
          </a:xfrm>
        </p:spPr>
        <p:txBody>
          <a:bodyPr/>
          <a:lstStyle/>
          <a:p>
            <a:r>
              <a:rPr lang="en-US"/>
              <a:t>Enhanced Administrative Load Forecast and Interconnection Process</a:t>
            </a:r>
          </a:p>
          <a:p>
            <a:endParaRPr lang="en-US"/>
          </a:p>
        </p:txBody>
      </p:sp>
    </p:spTree>
    <p:extLst>
      <p:ext uri="{BB962C8B-B14F-4D97-AF65-F5344CB8AC3E}">
        <p14:creationId xmlns:p14="http://schemas.microsoft.com/office/powerpoint/2010/main" val="11404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7950-2700-D470-5720-33647EDAE5F0}"/>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451D8CB-58BC-A2D6-376C-759B70984EF3}"/>
              </a:ext>
            </a:extLst>
          </p:cNvPr>
          <p:cNvSpPr>
            <a:spLocks noGrp="1"/>
          </p:cNvSpPr>
          <p:nvPr>
            <p:ph type="body" sz="quarter" idx="15"/>
          </p:nvPr>
        </p:nvSpPr>
        <p:spPr/>
        <p:txBody>
          <a:bodyPr/>
          <a:lstStyle/>
          <a:p>
            <a:pPr marL="0" indent="0">
              <a:buNone/>
            </a:pPr>
            <a:r>
              <a:rPr lang="en-US" b="1"/>
              <a:t>Once PJM identifies depth and duration of energy shortage, sellers can develop near-term solutions</a:t>
            </a:r>
          </a:p>
          <a:p>
            <a:r>
              <a:rPr lang="en-US" b="1"/>
              <a:t>To address any near-term energy shortage issues, PJM may need to facilitate faster entry of available supply, including:</a:t>
            </a:r>
            <a:endParaRPr lang="en-US"/>
          </a:p>
          <a:p>
            <a:pPr lvl="1"/>
            <a:r>
              <a:rPr lang="en-US" b="1"/>
              <a:t>Uprates</a:t>
            </a:r>
            <a:r>
              <a:rPr lang="en-US"/>
              <a:t> - Existing facility enhancements</a:t>
            </a:r>
          </a:p>
          <a:p>
            <a:pPr lvl="1"/>
            <a:r>
              <a:rPr lang="en-US" b="1"/>
              <a:t>Smaller scale generators</a:t>
            </a:r>
            <a:r>
              <a:rPr lang="en-US"/>
              <a:t> - </a:t>
            </a:r>
            <a:r>
              <a:rPr lang="en-US" err="1"/>
              <a:t>Aeroderivatives</a:t>
            </a:r>
            <a:r>
              <a:rPr lang="en-US"/>
              <a:t>, reciprocating gensets</a:t>
            </a:r>
          </a:p>
          <a:p>
            <a:pPr lvl="1"/>
            <a:r>
              <a:rPr lang="en-US" b="1"/>
              <a:t>Demand response</a:t>
            </a:r>
            <a:r>
              <a:rPr lang="en-US"/>
              <a:t> - Existing DR programs</a:t>
            </a:r>
          </a:p>
          <a:p>
            <a:pPr marL="0" indent="0">
              <a:buNone/>
            </a:pPr>
            <a:endParaRPr lang="en-US"/>
          </a:p>
          <a:p>
            <a:pPr marL="0" indent="0">
              <a:buNone/>
            </a:pPr>
            <a:r>
              <a:rPr lang="en-US"/>
              <a:t>Near-term energy shortage solutions are a subset of solutions to long-term capacity concerns; they are what is feasible in the next 5-7 years</a:t>
            </a:r>
          </a:p>
        </p:txBody>
      </p:sp>
      <p:sp>
        <p:nvSpPr>
          <p:cNvPr id="5" name="Title 4">
            <a:extLst>
              <a:ext uri="{FF2B5EF4-FFF2-40B4-BE49-F238E27FC236}">
                <a16:creationId xmlns:a16="http://schemas.microsoft.com/office/drawing/2014/main" id="{51624EA0-405C-2A35-8BF7-0A8F24B7A42B}"/>
              </a:ext>
            </a:extLst>
          </p:cNvPr>
          <p:cNvSpPr>
            <a:spLocks noGrp="1"/>
          </p:cNvSpPr>
          <p:nvPr>
            <p:ph type="title"/>
          </p:nvPr>
        </p:nvSpPr>
        <p:spPr>
          <a:xfrm>
            <a:off x="228600" y="547361"/>
            <a:ext cx="8740588" cy="400110"/>
          </a:xfrm>
        </p:spPr>
        <p:txBody>
          <a:bodyPr/>
          <a:lstStyle/>
          <a:p>
            <a:r>
              <a:rPr lang="en-US"/>
              <a:t>Near-Term Energy Shortage - Available Resources</a:t>
            </a:r>
          </a:p>
        </p:txBody>
      </p:sp>
      <p:sp>
        <p:nvSpPr>
          <p:cNvPr id="6" name="Text Placeholder 5">
            <a:extLst>
              <a:ext uri="{FF2B5EF4-FFF2-40B4-BE49-F238E27FC236}">
                <a16:creationId xmlns:a16="http://schemas.microsoft.com/office/drawing/2014/main" id="{5B22E1A3-627D-9D34-3735-507FC55E7288}"/>
              </a:ext>
            </a:extLst>
          </p:cNvPr>
          <p:cNvSpPr>
            <a:spLocks noGrp="1"/>
          </p:cNvSpPr>
          <p:nvPr>
            <p:ph type="body" sz="quarter" idx="13"/>
          </p:nvPr>
        </p:nvSpPr>
        <p:spPr>
          <a:xfrm>
            <a:off x="234126" y="311494"/>
            <a:ext cx="8735062" cy="464230"/>
          </a:xfrm>
        </p:spPr>
        <p:txBody>
          <a:bodyPr/>
          <a:lstStyle/>
          <a:p>
            <a:r>
              <a:rPr lang="en-US"/>
              <a:t>Near-Term Supply Solutions – What are the Options</a:t>
            </a:r>
          </a:p>
          <a:p>
            <a:endParaRPr lang="en-US"/>
          </a:p>
        </p:txBody>
      </p:sp>
    </p:spTree>
    <p:extLst>
      <p:ext uri="{BB962C8B-B14F-4D97-AF65-F5344CB8AC3E}">
        <p14:creationId xmlns:p14="http://schemas.microsoft.com/office/powerpoint/2010/main" val="235463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2AFA3-D0F1-09C9-4D72-D351D64595E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2A10E05-EA23-49CB-88B3-E932D463F49B}"/>
              </a:ext>
            </a:extLst>
          </p:cNvPr>
          <p:cNvSpPr>
            <a:spLocks noGrp="1"/>
          </p:cNvSpPr>
          <p:nvPr>
            <p:ph type="body" sz="quarter" idx="15"/>
          </p:nvPr>
        </p:nvSpPr>
        <p:spPr>
          <a:xfrm>
            <a:off x="237744" y="1069731"/>
            <a:ext cx="8723376" cy="5565469"/>
          </a:xfrm>
        </p:spPr>
        <p:txBody>
          <a:bodyPr vert="horz" lIns="0" tIns="0" rIns="0" bIns="0" rtlCol="0" anchor="t">
            <a:noAutofit/>
          </a:bodyPr>
          <a:lstStyle/>
          <a:p>
            <a:pPr marL="0" indent="0">
              <a:buNone/>
            </a:pPr>
            <a:r>
              <a:rPr lang="en-US" b="1" dirty="0"/>
              <a:t>Put skin in the game for new large loads  (&gt;50 MW at same POIC) included in the BRA forecast:</a:t>
            </a:r>
          </a:p>
          <a:p>
            <a:pPr marL="153670" indent="-153670"/>
            <a:r>
              <a:rPr lang="en-US" b="1" dirty="0"/>
              <a:t>Deposits tied to the  2-Clear VRR clearing process with two alternative requirements:</a:t>
            </a:r>
          </a:p>
          <a:p>
            <a:pPr marL="547370" lvl="1"/>
            <a:r>
              <a:rPr lang="en-US" b="1" dirty="0"/>
              <a:t>Clear 1 - </a:t>
            </a:r>
            <a:r>
              <a:rPr lang="en-US" dirty="0"/>
              <a:t>for loads with partner generation. </a:t>
            </a:r>
            <a:r>
              <a:rPr lang="en-US" b="1" dirty="0"/>
              <a:t>Deposit based on Point A price</a:t>
            </a:r>
            <a:r>
              <a:rPr lang="en-US" dirty="0"/>
              <a:t> (securitize based on highest possible capacity obligation); </a:t>
            </a:r>
            <a:r>
              <a:rPr lang="en-US" b="1" dirty="0"/>
              <a:t>OR</a:t>
            </a:r>
            <a:endParaRPr lang="en-US" dirty="0"/>
          </a:p>
          <a:p>
            <a:pPr marL="547370" lvl="1"/>
            <a:r>
              <a:rPr lang="en-US" b="1" dirty="0"/>
              <a:t>Clear 2 - </a:t>
            </a:r>
            <a:r>
              <a:rPr lang="en-US" dirty="0"/>
              <a:t>for unpaired load seeking entry. </a:t>
            </a:r>
            <a:r>
              <a:rPr lang="en-US" b="1" dirty="0"/>
              <a:t>Entry Fee based on pro rata $ value</a:t>
            </a:r>
            <a:r>
              <a:rPr lang="en-US" dirty="0"/>
              <a:t> of all unpaired large load MWs included in PJM load forecast based on the entry fee (securitize price impact of load addition); </a:t>
            </a:r>
          </a:p>
          <a:p>
            <a:pPr marL="153670" indent="-153670">
              <a:buFont typeface="Arial" panose="02070309020205020404" pitchFamily="49" charset="0"/>
              <a:buChar char="•"/>
            </a:pPr>
            <a:r>
              <a:rPr lang="en-US" b="1" dirty="0"/>
              <a:t>Return of Clear 1 deposit</a:t>
            </a:r>
            <a:r>
              <a:rPr lang="en-US" dirty="0"/>
              <a:t> with demonstrated commercialization of loads included in load forecast</a:t>
            </a:r>
          </a:p>
          <a:p>
            <a:pPr marL="153670" indent="-153670">
              <a:buFont typeface="Arial" panose="02070309020205020404" pitchFamily="49" charset="0"/>
              <a:buChar char="•"/>
            </a:pPr>
            <a:r>
              <a:rPr lang="en-US" dirty="0"/>
              <a:t>Clear 2 entry fee nonrefundable and credited toward auction revenues for unpaired Large Load participation</a:t>
            </a:r>
          </a:p>
          <a:p>
            <a:pPr marL="153670" lvl="0" indent="-153670"/>
            <a:r>
              <a:rPr lang="en-US" dirty="0"/>
              <a:t>Security requirements can be passed on to underlying customers through Data Center retail tariffs</a:t>
            </a:r>
          </a:p>
          <a:p>
            <a:pPr marL="153670" lvl="0" indent="-153670"/>
            <a:r>
              <a:rPr lang="en-US" b="1" dirty="0"/>
              <a:t>Forfeited security</a:t>
            </a:r>
            <a:r>
              <a:rPr lang="en-US" dirty="0"/>
              <a:t> would flow to capacity market sellers as compensation for phantom load bid to maintain market incentive for new entry</a:t>
            </a:r>
          </a:p>
          <a:p>
            <a:pPr marL="0" indent="0">
              <a:buNone/>
            </a:pPr>
            <a:endParaRPr lang="en-US" dirty="0"/>
          </a:p>
        </p:txBody>
      </p:sp>
      <p:sp>
        <p:nvSpPr>
          <p:cNvPr id="5" name="Title 4">
            <a:extLst>
              <a:ext uri="{FF2B5EF4-FFF2-40B4-BE49-F238E27FC236}">
                <a16:creationId xmlns:a16="http://schemas.microsoft.com/office/drawing/2014/main" id="{8400A4A9-5D9C-873D-3455-FE769CE0CD2E}"/>
              </a:ext>
            </a:extLst>
          </p:cNvPr>
          <p:cNvSpPr>
            <a:spLocks noGrp="1"/>
          </p:cNvSpPr>
          <p:nvPr>
            <p:ph type="title"/>
          </p:nvPr>
        </p:nvSpPr>
        <p:spPr>
          <a:xfrm>
            <a:off x="228600" y="547361"/>
            <a:ext cx="8740588" cy="400110"/>
          </a:xfrm>
        </p:spPr>
        <p:txBody>
          <a:bodyPr/>
          <a:lstStyle/>
          <a:p>
            <a:r>
              <a:rPr lang="en-US"/>
              <a:t>Near-Term Energy Shortage - Load Forecast</a:t>
            </a:r>
          </a:p>
        </p:txBody>
      </p:sp>
      <p:sp>
        <p:nvSpPr>
          <p:cNvPr id="6" name="Text Placeholder 5">
            <a:extLst>
              <a:ext uri="{FF2B5EF4-FFF2-40B4-BE49-F238E27FC236}">
                <a16:creationId xmlns:a16="http://schemas.microsoft.com/office/drawing/2014/main" id="{A7881A57-30A6-7058-6C4A-8C90AF650810}"/>
              </a:ext>
            </a:extLst>
          </p:cNvPr>
          <p:cNvSpPr>
            <a:spLocks noGrp="1"/>
          </p:cNvSpPr>
          <p:nvPr>
            <p:ph type="body" sz="quarter" idx="13"/>
          </p:nvPr>
        </p:nvSpPr>
        <p:spPr>
          <a:xfrm>
            <a:off x="234126" y="311494"/>
            <a:ext cx="8735062" cy="464230"/>
          </a:xfrm>
        </p:spPr>
        <p:txBody>
          <a:bodyPr/>
          <a:lstStyle/>
          <a:p>
            <a:r>
              <a:rPr lang="en-US"/>
              <a:t>Making Load Forecasts More Robust</a:t>
            </a:r>
          </a:p>
          <a:p>
            <a:endParaRPr lang="en-US"/>
          </a:p>
        </p:txBody>
      </p:sp>
    </p:spTree>
    <p:extLst>
      <p:ext uri="{BB962C8B-B14F-4D97-AF65-F5344CB8AC3E}">
        <p14:creationId xmlns:p14="http://schemas.microsoft.com/office/powerpoint/2010/main" val="3017995788"/>
      </p:ext>
    </p:extLst>
  </p:cSld>
  <p:clrMapOvr>
    <a:masterClrMapping/>
  </p:clrMapOvr>
</p:sld>
</file>

<file path=ppt/theme/theme1.xml><?xml version="1.0" encoding="utf-8"?>
<a:theme xmlns:a="http://schemas.openxmlformats.org/drawingml/2006/main" name="LSP Brand Theme">
  <a:themeElements>
    <a:clrScheme name="LS Power">
      <a:dk1>
        <a:srgbClr val="282828"/>
      </a:dk1>
      <a:lt1>
        <a:srgbClr val="FFFFFF"/>
      </a:lt1>
      <a:dk2>
        <a:srgbClr val="FF5E33"/>
      </a:dk2>
      <a:lt2>
        <a:srgbClr val="DAD3C3"/>
      </a:lt2>
      <a:accent1>
        <a:srgbClr val="06808A"/>
      </a:accent1>
      <a:accent2>
        <a:srgbClr val="339EAB"/>
      </a:accent2>
      <a:accent3>
        <a:srgbClr val="66B5BF"/>
      </a:accent3>
      <a:accent4>
        <a:srgbClr val="97D6DB"/>
      </a:accent4>
      <a:accent5>
        <a:srgbClr val="BEE8ED"/>
      </a:accent5>
      <a:accent6>
        <a:srgbClr val="FF5E33"/>
      </a:accent6>
      <a:hlink>
        <a:srgbClr val="282828"/>
      </a:hlink>
      <a:folHlink>
        <a:srgbClr val="282828"/>
      </a:folHlink>
    </a:clrScheme>
    <a:fontScheme name="LS Power">
      <a:majorFont>
        <a:latin typeface="DM Sans"/>
        <a:ea typeface=""/>
        <a:cs typeface=""/>
      </a:majorFont>
      <a:minorFont>
        <a:latin typeface="DM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rgbClr val="DAD2C3"/>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Warm Gray Tint 1">
      <a:srgbClr val="E2DED3"/>
    </a:custClr>
    <a:custClr name="Warm Gray Tint 2">
      <a:srgbClr val="ECE9E2"/>
    </a:custClr>
    <a:custClr name="Warm Gray Tint 3">
      <a:srgbClr val="F6F4F0"/>
    </a:custClr>
    <a:custClr name="Black Tint 1">
      <a:srgbClr val="5E5E5E"/>
    </a:custClr>
    <a:custClr name="Black Tint 2">
      <a:srgbClr val="949494"/>
    </a:custClr>
    <a:custClr name="Black Tint 3">
      <a:srgbClr val="C9C9C9"/>
    </a:custClr>
    <a:custClr name="Black Tint 4">
      <a:srgbClr val="E0E0E0"/>
    </a:custClr>
    <a:custClr name="LSP Blue">
      <a:srgbClr val="A2CECF"/>
    </a:custClr>
  </a:custClrLst>
  <a:extLst>
    <a:ext uri="{05A4C25C-085E-4340-85A3-A5531E510DB2}">
      <thm15:themeFamily xmlns:thm15="http://schemas.microsoft.com/office/thememl/2012/main" name="LSP Brand Theme" id="{31DD6719-1FEA-41E8-932B-955FBF5BA0BB}" vid="{5C65B893-92D1-4789-A63E-5AABF8CDAF05}"/>
    </a:ext>
  </a:extLst>
</a:theme>
</file>

<file path=docProps/app.xml><?xml version="1.0" encoding="utf-8"?>
<Properties xmlns="http://schemas.openxmlformats.org/officeDocument/2006/extended-properties" xmlns:vt="http://schemas.openxmlformats.org/officeDocument/2006/docPropsVTypes">
  <Template>LSP Brand Theme</Template>
  <TotalTime>2</TotalTime>
  <Words>2063</Words>
  <Application>Microsoft Office PowerPoint</Application>
  <PresentationFormat>On-screen Show (4:3)</PresentationFormat>
  <Paragraphs>229</Paragraphs>
  <Slides>20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Courier New</vt:lpstr>
      <vt:lpstr>DM Sans</vt:lpstr>
      <vt:lpstr>DM Sans 14pt</vt:lpstr>
      <vt:lpstr>DM Sans 14pt Black</vt:lpstr>
      <vt:lpstr>DM Sans Light</vt:lpstr>
      <vt:lpstr>Wingdings</vt:lpstr>
      <vt:lpstr>LSP Brand Theme</vt:lpstr>
      <vt:lpstr>Worksheet</vt:lpstr>
      <vt:lpstr>CIFP - Large Load in the Capacity Market</vt:lpstr>
      <vt:lpstr>Constraints and Considerations</vt:lpstr>
      <vt:lpstr>Changes Since Prior Presentation</vt:lpstr>
      <vt:lpstr>Key Differentiators</vt:lpstr>
      <vt:lpstr>Our Solution - Two-Pronged Approach is Self-Enforcing</vt:lpstr>
      <vt:lpstr>Self-enforcing components</vt:lpstr>
      <vt:lpstr>Near-Term Energy Shortage – Additional Requirements</vt:lpstr>
      <vt:lpstr>Near-Term Energy Shortage - Available Resources</vt:lpstr>
      <vt:lpstr>Near-Term Energy Shortage - Load Forecast</vt:lpstr>
      <vt:lpstr>Long-Term Capacity Scarcity - Market Solutions</vt:lpstr>
      <vt:lpstr>New 2-Clear VRR Clearing Mechanism</vt:lpstr>
      <vt:lpstr>2-Clear Auction Revenues Flow </vt:lpstr>
      <vt:lpstr>New VRR Clearing Mechanism</vt:lpstr>
      <vt:lpstr>Illustrative 2-Clear Auction Revenues Flow Solely for demonstration of Concept </vt:lpstr>
      <vt:lpstr>Multi-Year Price Lock Mechanism</vt:lpstr>
      <vt:lpstr>10-Month Expedited Interconnection for New Supply (patterned from Manual 14H, Section 11 Upgrades and PJM proposal) </vt:lpstr>
      <vt:lpstr>SPP HILLGA Proposal and DOE ANOPR </vt:lpstr>
      <vt:lpstr>Benefits vs. Other Proposals</vt:lpstr>
      <vt:lpstr>Conclusion &amp; Next Steps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Jamillah Alexander</dc:creator>
  <cp:lastModifiedBy>Thomas Hoatson</cp:lastModifiedBy>
  <cp:revision>2</cp:revision>
  <dcterms:created xsi:type="dcterms:W3CDTF">2025-10-16T19:02:39Z</dcterms:created>
  <dcterms:modified xsi:type="dcterms:W3CDTF">2025-10-30T19:58:39Z</dcterms:modified>
</cp:coreProperties>
</file>